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77" r:id="rId2"/>
    <p:sldId id="311" r:id="rId3"/>
    <p:sldId id="313" r:id="rId4"/>
    <p:sldId id="312" r:id="rId5"/>
    <p:sldId id="319" r:id="rId6"/>
    <p:sldId id="315" r:id="rId7"/>
    <p:sldId id="320" r:id="rId8"/>
    <p:sldId id="32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C97F"/>
    <a:srgbClr val="90D0B8"/>
    <a:srgbClr val="9BC2E5"/>
    <a:srgbClr val="6699FF"/>
    <a:srgbClr val="ADE1CC"/>
    <a:srgbClr val="52B68F"/>
    <a:srgbClr val="9DA6A3"/>
    <a:srgbClr val="44B98B"/>
    <a:srgbClr val="E7EC0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23" autoAdjust="0"/>
    <p:restoredTop sz="94080" autoAdjust="0"/>
  </p:normalViewPr>
  <p:slideViewPr>
    <p:cSldViewPr snapToGrid="0">
      <p:cViewPr varScale="1">
        <p:scale>
          <a:sx n="114" d="100"/>
          <a:sy n="114" d="100"/>
        </p:scale>
        <p:origin x="87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767E7B-C598-4BA0-9FE5-25107925F0E2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7E73D1-A45E-4853-BFD3-F2809669A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767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2035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0702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602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131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03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4890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438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520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698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169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82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5D67F-C495-45B5-B368-F4679945A243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15513-7FD5-42F0-9F14-568381070E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00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337C78-5E76-436E-9CCC-E04EC3DA6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7" name="직사각형 76"/>
          <p:cNvSpPr/>
          <p:nvPr/>
        </p:nvSpPr>
        <p:spPr>
          <a:xfrm>
            <a:off x="5533981" y="1469045"/>
            <a:ext cx="5394256" cy="2022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600" b="1" dirty="0">
                <a:solidFill>
                  <a:schemeClr val="bg1"/>
                </a:solidFill>
              </a:rPr>
              <a:t>EDUM</a:t>
            </a:r>
          </a:p>
        </p:txBody>
      </p:sp>
      <p:sp>
        <p:nvSpPr>
          <p:cNvPr id="33" name="타원 32"/>
          <p:cNvSpPr/>
          <p:nvPr/>
        </p:nvSpPr>
        <p:spPr>
          <a:xfrm>
            <a:off x="6789207" y="3966400"/>
            <a:ext cx="981075" cy="981075"/>
          </a:xfrm>
          <a:prstGeom prst="ellipse">
            <a:avLst/>
          </a:prstGeom>
          <a:solidFill>
            <a:schemeClr val="bg1"/>
          </a:solidFill>
          <a:ln>
            <a:solidFill>
              <a:srgbClr val="80BC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/>
          <p:cNvSpPr/>
          <p:nvPr/>
        </p:nvSpPr>
        <p:spPr>
          <a:xfrm>
            <a:off x="5382305" y="3966400"/>
            <a:ext cx="981075" cy="981075"/>
          </a:xfrm>
          <a:prstGeom prst="ellipse">
            <a:avLst/>
          </a:prstGeom>
          <a:solidFill>
            <a:srgbClr val="84B8DD"/>
          </a:solidFill>
          <a:ln>
            <a:solidFill>
              <a:srgbClr val="80BC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/>
          <p:cNvSpPr/>
          <p:nvPr/>
        </p:nvSpPr>
        <p:spPr>
          <a:xfrm>
            <a:off x="8196109" y="3970330"/>
            <a:ext cx="981075" cy="981075"/>
          </a:xfrm>
          <a:prstGeom prst="ellipse">
            <a:avLst/>
          </a:prstGeom>
          <a:solidFill>
            <a:srgbClr val="84B8DD"/>
          </a:solidFill>
          <a:ln>
            <a:solidFill>
              <a:srgbClr val="80BC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304665" y="3214844"/>
            <a:ext cx="40813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Emergency Detection CCTV Using Machine Learning</a:t>
            </a:r>
            <a:endParaRPr lang="ko-KR" altLang="en-US" sz="12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grpSp>
        <p:nvGrpSpPr>
          <p:cNvPr id="110" name="Group 58"/>
          <p:cNvGrpSpPr>
            <a:grpSpLocks noChangeAspect="1"/>
          </p:cNvGrpSpPr>
          <p:nvPr/>
        </p:nvGrpSpPr>
        <p:grpSpPr bwMode="auto">
          <a:xfrm>
            <a:off x="5580855" y="4045059"/>
            <a:ext cx="603461" cy="774760"/>
            <a:chOff x="648" y="958"/>
            <a:chExt cx="1078" cy="1384"/>
          </a:xfrm>
        </p:grpSpPr>
        <p:sp>
          <p:nvSpPr>
            <p:cNvPr id="111" name="Freeform 60"/>
            <p:cNvSpPr>
              <a:spLocks/>
            </p:cNvSpPr>
            <p:nvPr/>
          </p:nvSpPr>
          <p:spPr bwMode="auto">
            <a:xfrm>
              <a:off x="804" y="1821"/>
              <a:ext cx="383" cy="430"/>
            </a:xfrm>
            <a:custGeom>
              <a:avLst/>
              <a:gdLst>
                <a:gd name="T0" fmla="*/ 1149 w 1149"/>
                <a:gd name="T1" fmla="*/ 1275 h 1291"/>
                <a:gd name="T2" fmla="*/ 1137 w 1149"/>
                <a:gd name="T3" fmla="*/ 1277 h 1291"/>
                <a:gd name="T4" fmla="*/ 1101 w 1149"/>
                <a:gd name="T5" fmla="*/ 1279 h 1291"/>
                <a:gd name="T6" fmla="*/ 1047 w 1149"/>
                <a:gd name="T7" fmla="*/ 1282 h 1291"/>
                <a:gd name="T8" fmla="*/ 977 w 1149"/>
                <a:gd name="T9" fmla="*/ 1286 h 1291"/>
                <a:gd name="T10" fmla="*/ 898 w 1149"/>
                <a:gd name="T11" fmla="*/ 1288 h 1291"/>
                <a:gd name="T12" fmla="*/ 810 w 1149"/>
                <a:gd name="T13" fmla="*/ 1289 h 1291"/>
                <a:gd name="T14" fmla="*/ 719 w 1149"/>
                <a:gd name="T15" fmla="*/ 1291 h 1291"/>
                <a:gd name="T16" fmla="*/ 629 w 1149"/>
                <a:gd name="T17" fmla="*/ 1288 h 1291"/>
                <a:gd name="T18" fmla="*/ 543 w 1149"/>
                <a:gd name="T19" fmla="*/ 1283 h 1291"/>
                <a:gd name="T20" fmla="*/ 466 w 1149"/>
                <a:gd name="T21" fmla="*/ 1274 h 1291"/>
                <a:gd name="T22" fmla="*/ 401 w 1149"/>
                <a:gd name="T23" fmla="*/ 1262 h 1291"/>
                <a:gd name="T24" fmla="*/ 352 w 1149"/>
                <a:gd name="T25" fmla="*/ 1244 h 1291"/>
                <a:gd name="T26" fmla="*/ 324 w 1149"/>
                <a:gd name="T27" fmla="*/ 1221 h 1291"/>
                <a:gd name="T28" fmla="*/ 319 w 1149"/>
                <a:gd name="T29" fmla="*/ 1192 h 1291"/>
                <a:gd name="T30" fmla="*/ 343 w 1149"/>
                <a:gd name="T31" fmla="*/ 1156 h 1291"/>
                <a:gd name="T32" fmla="*/ 410 w 1149"/>
                <a:gd name="T33" fmla="*/ 1070 h 1291"/>
                <a:gd name="T34" fmla="*/ 453 w 1149"/>
                <a:gd name="T35" fmla="*/ 981 h 1291"/>
                <a:gd name="T36" fmla="*/ 476 w 1149"/>
                <a:gd name="T37" fmla="*/ 895 h 1291"/>
                <a:gd name="T38" fmla="*/ 485 w 1149"/>
                <a:gd name="T39" fmla="*/ 816 h 1291"/>
                <a:gd name="T40" fmla="*/ 485 w 1149"/>
                <a:gd name="T41" fmla="*/ 754 h 1291"/>
                <a:gd name="T42" fmla="*/ 480 w 1149"/>
                <a:gd name="T43" fmla="*/ 712 h 1291"/>
                <a:gd name="T44" fmla="*/ 477 w 1149"/>
                <a:gd name="T45" fmla="*/ 697 h 1291"/>
                <a:gd name="T46" fmla="*/ 439 w 1149"/>
                <a:gd name="T47" fmla="*/ 782 h 1291"/>
                <a:gd name="T48" fmla="*/ 393 w 1149"/>
                <a:gd name="T49" fmla="*/ 852 h 1291"/>
                <a:gd name="T50" fmla="*/ 338 w 1149"/>
                <a:gd name="T51" fmla="*/ 907 h 1291"/>
                <a:gd name="T52" fmla="*/ 283 w 1149"/>
                <a:gd name="T53" fmla="*/ 948 h 1291"/>
                <a:gd name="T54" fmla="*/ 231 w 1149"/>
                <a:gd name="T55" fmla="*/ 974 h 1291"/>
                <a:gd name="T56" fmla="*/ 184 w 1149"/>
                <a:gd name="T57" fmla="*/ 986 h 1291"/>
                <a:gd name="T58" fmla="*/ 148 w 1149"/>
                <a:gd name="T59" fmla="*/ 986 h 1291"/>
                <a:gd name="T60" fmla="*/ 128 w 1149"/>
                <a:gd name="T61" fmla="*/ 970 h 1291"/>
                <a:gd name="T62" fmla="*/ 128 w 1149"/>
                <a:gd name="T63" fmla="*/ 944 h 1291"/>
                <a:gd name="T64" fmla="*/ 150 w 1149"/>
                <a:gd name="T65" fmla="*/ 905 h 1291"/>
                <a:gd name="T66" fmla="*/ 193 w 1149"/>
                <a:gd name="T67" fmla="*/ 834 h 1291"/>
                <a:gd name="T68" fmla="*/ 215 w 1149"/>
                <a:gd name="T69" fmla="*/ 762 h 1291"/>
                <a:gd name="T70" fmla="*/ 224 w 1149"/>
                <a:gd name="T71" fmla="*/ 693 h 1291"/>
                <a:gd name="T72" fmla="*/ 222 w 1149"/>
                <a:gd name="T73" fmla="*/ 635 h 1291"/>
                <a:gd name="T74" fmla="*/ 215 w 1149"/>
                <a:gd name="T75" fmla="*/ 592 h 1291"/>
                <a:gd name="T76" fmla="*/ 210 w 1149"/>
                <a:gd name="T77" fmla="*/ 568 h 1291"/>
                <a:gd name="T78" fmla="*/ 198 w 1149"/>
                <a:gd name="T79" fmla="*/ 574 h 1291"/>
                <a:gd name="T80" fmla="*/ 170 w 1149"/>
                <a:gd name="T81" fmla="*/ 596 h 1291"/>
                <a:gd name="T82" fmla="*/ 136 w 1149"/>
                <a:gd name="T83" fmla="*/ 617 h 1291"/>
                <a:gd name="T84" fmla="*/ 99 w 1149"/>
                <a:gd name="T85" fmla="*/ 635 h 1291"/>
                <a:gd name="T86" fmla="*/ 64 w 1149"/>
                <a:gd name="T87" fmla="*/ 647 h 1291"/>
                <a:gd name="T88" fmla="*/ 33 w 1149"/>
                <a:gd name="T89" fmla="*/ 652 h 1291"/>
                <a:gd name="T90" fmla="*/ 12 w 1149"/>
                <a:gd name="T91" fmla="*/ 644 h 1291"/>
                <a:gd name="T92" fmla="*/ 0 w 1149"/>
                <a:gd name="T93" fmla="*/ 625 h 1291"/>
                <a:gd name="T94" fmla="*/ 4 w 1149"/>
                <a:gd name="T95" fmla="*/ 588 h 1291"/>
                <a:gd name="T96" fmla="*/ 33 w 1149"/>
                <a:gd name="T97" fmla="*/ 509 h 1291"/>
                <a:gd name="T98" fmla="*/ 56 w 1149"/>
                <a:gd name="T99" fmla="*/ 401 h 1291"/>
                <a:gd name="T100" fmla="*/ 61 w 1149"/>
                <a:gd name="T101" fmla="*/ 305 h 1291"/>
                <a:gd name="T102" fmla="*/ 53 w 1149"/>
                <a:gd name="T103" fmla="*/ 221 h 1291"/>
                <a:gd name="T104" fmla="*/ 40 w 1149"/>
                <a:gd name="T105" fmla="*/ 154 h 1291"/>
                <a:gd name="T106" fmla="*/ 24 w 1149"/>
                <a:gd name="T107" fmla="*/ 106 h 1291"/>
                <a:gd name="T108" fmla="*/ 14 w 1149"/>
                <a:gd name="T109" fmla="*/ 81 h 1291"/>
                <a:gd name="T110" fmla="*/ 1149 w 1149"/>
                <a:gd name="T111" fmla="*/ 0 h 1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49" h="1291">
                  <a:moveTo>
                    <a:pt x="1149" y="0"/>
                  </a:moveTo>
                  <a:lnTo>
                    <a:pt x="1149" y="1275"/>
                  </a:lnTo>
                  <a:lnTo>
                    <a:pt x="1146" y="1275"/>
                  </a:lnTo>
                  <a:lnTo>
                    <a:pt x="1137" y="1277"/>
                  </a:lnTo>
                  <a:lnTo>
                    <a:pt x="1122" y="1278"/>
                  </a:lnTo>
                  <a:lnTo>
                    <a:pt x="1101" y="1279"/>
                  </a:lnTo>
                  <a:lnTo>
                    <a:pt x="1076" y="1280"/>
                  </a:lnTo>
                  <a:lnTo>
                    <a:pt x="1047" y="1282"/>
                  </a:lnTo>
                  <a:lnTo>
                    <a:pt x="1014" y="1283"/>
                  </a:lnTo>
                  <a:lnTo>
                    <a:pt x="977" y="1286"/>
                  </a:lnTo>
                  <a:lnTo>
                    <a:pt x="939" y="1287"/>
                  </a:lnTo>
                  <a:lnTo>
                    <a:pt x="898" y="1288"/>
                  </a:lnTo>
                  <a:lnTo>
                    <a:pt x="855" y="1289"/>
                  </a:lnTo>
                  <a:lnTo>
                    <a:pt x="810" y="1289"/>
                  </a:lnTo>
                  <a:lnTo>
                    <a:pt x="765" y="1291"/>
                  </a:lnTo>
                  <a:lnTo>
                    <a:pt x="719" y="1291"/>
                  </a:lnTo>
                  <a:lnTo>
                    <a:pt x="674" y="1289"/>
                  </a:lnTo>
                  <a:lnTo>
                    <a:pt x="629" y="1288"/>
                  </a:lnTo>
                  <a:lnTo>
                    <a:pt x="585" y="1286"/>
                  </a:lnTo>
                  <a:lnTo>
                    <a:pt x="543" y="1283"/>
                  </a:lnTo>
                  <a:lnTo>
                    <a:pt x="504" y="1279"/>
                  </a:lnTo>
                  <a:lnTo>
                    <a:pt x="466" y="1274"/>
                  </a:lnTo>
                  <a:lnTo>
                    <a:pt x="432" y="1269"/>
                  </a:lnTo>
                  <a:lnTo>
                    <a:pt x="401" y="1262"/>
                  </a:lnTo>
                  <a:lnTo>
                    <a:pt x="375" y="1254"/>
                  </a:lnTo>
                  <a:lnTo>
                    <a:pt x="352" y="1244"/>
                  </a:lnTo>
                  <a:lnTo>
                    <a:pt x="336" y="1234"/>
                  </a:lnTo>
                  <a:lnTo>
                    <a:pt x="324" y="1221"/>
                  </a:lnTo>
                  <a:lnTo>
                    <a:pt x="318" y="1208"/>
                  </a:lnTo>
                  <a:lnTo>
                    <a:pt x="319" y="1192"/>
                  </a:lnTo>
                  <a:lnTo>
                    <a:pt x="327" y="1175"/>
                  </a:lnTo>
                  <a:lnTo>
                    <a:pt x="343" y="1156"/>
                  </a:lnTo>
                  <a:lnTo>
                    <a:pt x="380" y="1115"/>
                  </a:lnTo>
                  <a:lnTo>
                    <a:pt x="410" y="1070"/>
                  </a:lnTo>
                  <a:lnTo>
                    <a:pt x="434" y="1025"/>
                  </a:lnTo>
                  <a:lnTo>
                    <a:pt x="453" y="981"/>
                  </a:lnTo>
                  <a:lnTo>
                    <a:pt x="467" y="936"/>
                  </a:lnTo>
                  <a:lnTo>
                    <a:pt x="476" y="895"/>
                  </a:lnTo>
                  <a:lnTo>
                    <a:pt x="482" y="854"/>
                  </a:lnTo>
                  <a:lnTo>
                    <a:pt x="485" y="816"/>
                  </a:lnTo>
                  <a:lnTo>
                    <a:pt x="485" y="783"/>
                  </a:lnTo>
                  <a:lnTo>
                    <a:pt x="485" y="754"/>
                  </a:lnTo>
                  <a:lnTo>
                    <a:pt x="482" y="730"/>
                  </a:lnTo>
                  <a:lnTo>
                    <a:pt x="480" y="712"/>
                  </a:lnTo>
                  <a:lnTo>
                    <a:pt x="479" y="701"/>
                  </a:lnTo>
                  <a:lnTo>
                    <a:pt x="477" y="697"/>
                  </a:lnTo>
                  <a:lnTo>
                    <a:pt x="460" y="741"/>
                  </a:lnTo>
                  <a:lnTo>
                    <a:pt x="439" y="782"/>
                  </a:lnTo>
                  <a:lnTo>
                    <a:pt x="417" y="819"/>
                  </a:lnTo>
                  <a:lnTo>
                    <a:pt x="393" y="852"/>
                  </a:lnTo>
                  <a:lnTo>
                    <a:pt x="366" y="882"/>
                  </a:lnTo>
                  <a:lnTo>
                    <a:pt x="338" y="907"/>
                  </a:lnTo>
                  <a:lnTo>
                    <a:pt x="310" y="929"/>
                  </a:lnTo>
                  <a:lnTo>
                    <a:pt x="283" y="948"/>
                  </a:lnTo>
                  <a:lnTo>
                    <a:pt x="256" y="963"/>
                  </a:lnTo>
                  <a:lnTo>
                    <a:pt x="231" y="974"/>
                  </a:lnTo>
                  <a:lnTo>
                    <a:pt x="207" y="982"/>
                  </a:lnTo>
                  <a:lnTo>
                    <a:pt x="184" y="986"/>
                  </a:lnTo>
                  <a:lnTo>
                    <a:pt x="165" y="987"/>
                  </a:lnTo>
                  <a:lnTo>
                    <a:pt x="148" y="986"/>
                  </a:lnTo>
                  <a:lnTo>
                    <a:pt x="137" y="979"/>
                  </a:lnTo>
                  <a:lnTo>
                    <a:pt x="128" y="970"/>
                  </a:lnTo>
                  <a:lnTo>
                    <a:pt x="126" y="959"/>
                  </a:lnTo>
                  <a:lnTo>
                    <a:pt x="128" y="944"/>
                  </a:lnTo>
                  <a:lnTo>
                    <a:pt x="136" y="926"/>
                  </a:lnTo>
                  <a:lnTo>
                    <a:pt x="150" y="905"/>
                  </a:lnTo>
                  <a:lnTo>
                    <a:pt x="175" y="869"/>
                  </a:lnTo>
                  <a:lnTo>
                    <a:pt x="193" y="834"/>
                  </a:lnTo>
                  <a:lnTo>
                    <a:pt x="207" y="797"/>
                  </a:lnTo>
                  <a:lnTo>
                    <a:pt x="215" y="762"/>
                  </a:lnTo>
                  <a:lnTo>
                    <a:pt x="222" y="726"/>
                  </a:lnTo>
                  <a:lnTo>
                    <a:pt x="224" y="693"/>
                  </a:lnTo>
                  <a:lnTo>
                    <a:pt x="224" y="663"/>
                  </a:lnTo>
                  <a:lnTo>
                    <a:pt x="222" y="635"/>
                  </a:lnTo>
                  <a:lnTo>
                    <a:pt x="219" y="612"/>
                  </a:lnTo>
                  <a:lnTo>
                    <a:pt x="215" y="592"/>
                  </a:lnTo>
                  <a:lnTo>
                    <a:pt x="213" y="577"/>
                  </a:lnTo>
                  <a:lnTo>
                    <a:pt x="210" y="568"/>
                  </a:lnTo>
                  <a:lnTo>
                    <a:pt x="209" y="564"/>
                  </a:lnTo>
                  <a:lnTo>
                    <a:pt x="198" y="574"/>
                  </a:lnTo>
                  <a:lnTo>
                    <a:pt x="185" y="586"/>
                  </a:lnTo>
                  <a:lnTo>
                    <a:pt x="170" y="596"/>
                  </a:lnTo>
                  <a:lnTo>
                    <a:pt x="153" y="607"/>
                  </a:lnTo>
                  <a:lnTo>
                    <a:pt x="136" y="617"/>
                  </a:lnTo>
                  <a:lnTo>
                    <a:pt x="118" y="626"/>
                  </a:lnTo>
                  <a:lnTo>
                    <a:pt x="99" y="635"/>
                  </a:lnTo>
                  <a:lnTo>
                    <a:pt x="81" y="641"/>
                  </a:lnTo>
                  <a:lnTo>
                    <a:pt x="64" y="647"/>
                  </a:lnTo>
                  <a:lnTo>
                    <a:pt x="48" y="650"/>
                  </a:lnTo>
                  <a:lnTo>
                    <a:pt x="33" y="652"/>
                  </a:lnTo>
                  <a:lnTo>
                    <a:pt x="22" y="649"/>
                  </a:lnTo>
                  <a:lnTo>
                    <a:pt x="12" y="644"/>
                  </a:lnTo>
                  <a:lnTo>
                    <a:pt x="4" y="636"/>
                  </a:lnTo>
                  <a:lnTo>
                    <a:pt x="0" y="625"/>
                  </a:lnTo>
                  <a:lnTo>
                    <a:pt x="0" y="609"/>
                  </a:lnTo>
                  <a:lnTo>
                    <a:pt x="4" y="588"/>
                  </a:lnTo>
                  <a:lnTo>
                    <a:pt x="13" y="564"/>
                  </a:lnTo>
                  <a:lnTo>
                    <a:pt x="33" y="509"/>
                  </a:lnTo>
                  <a:lnTo>
                    <a:pt x="47" y="453"/>
                  </a:lnTo>
                  <a:lnTo>
                    <a:pt x="56" y="401"/>
                  </a:lnTo>
                  <a:lnTo>
                    <a:pt x="60" y="352"/>
                  </a:lnTo>
                  <a:lnTo>
                    <a:pt x="61" y="305"/>
                  </a:lnTo>
                  <a:lnTo>
                    <a:pt x="59" y="261"/>
                  </a:lnTo>
                  <a:lnTo>
                    <a:pt x="53" y="221"/>
                  </a:lnTo>
                  <a:lnTo>
                    <a:pt x="47" y="185"/>
                  </a:lnTo>
                  <a:lnTo>
                    <a:pt x="40" y="154"/>
                  </a:lnTo>
                  <a:lnTo>
                    <a:pt x="32" y="128"/>
                  </a:lnTo>
                  <a:lnTo>
                    <a:pt x="24" y="106"/>
                  </a:lnTo>
                  <a:lnTo>
                    <a:pt x="18" y="91"/>
                  </a:lnTo>
                  <a:lnTo>
                    <a:pt x="14" y="81"/>
                  </a:lnTo>
                  <a:lnTo>
                    <a:pt x="13" y="78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684B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Freeform 61"/>
            <p:cNvSpPr>
              <a:spLocks/>
            </p:cNvSpPr>
            <p:nvPr/>
          </p:nvSpPr>
          <p:spPr bwMode="auto">
            <a:xfrm>
              <a:off x="1192" y="1821"/>
              <a:ext cx="383" cy="430"/>
            </a:xfrm>
            <a:custGeom>
              <a:avLst/>
              <a:gdLst>
                <a:gd name="T0" fmla="*/ 1137 w 1150"/>
                <a:gd name="T1" fmla="*/ 78 h 1291"/>
                <a:gd name="T2" fmla="*/ 1132 w 1150"/>
                <a:gd name="T3" fmla="*/ 91 h 1291"/>
                <a:gd name="T4" fmla="*/ 1118 w 1150"/>
                <a:gd name="T5" fmla="*/ 128 h 1291"/>
                <a:gd name="T6" fmla="*/ 1103 w 1150"/>
                <a:gd name="T7" fmla="*/ 185 h 1291"/>
                <a:gd name="T8" fmla="*/ 1091 w 1150"/>
                <a:gd name="T9" fmla="*/ 261 h 1291"/>
                <a:gd name="T10" fmla="*/ 1090 w 1150"/>
                <a:gd name="T11" fmla="*/ 352 h 1291"/>
                <a:gd name="T12" fmla="*/ 1103 w 1150"/>
                <a:gd name="T13" fmla="*/ 453 h 1291"/>
                <a:gd name="T14" fmla="*/ 1137 w 1150"/>
                <a:gd name="T15" fmla="*/ 564 h 1291"/>
                <a:gd name="T16" fmla="*/ 1150 w 1150"/>
                <a:gd name="T17" fmla="*/ 609 h 1291"/>
                <a:gd name="T18" fmla="*/ 1146 w 1150"/>
                <a:gd name="T19" fmla="*/ 636 h 1291"/>
                <a:gd name="T20" fmla="*/ 1128 w 1150"/>
                <a:gd name="T21" fmla="*/ 649 h 1291"/>
                <a:gd name="T22" fmla="*/ 1101 w 1150"/>
                <a:gd name="T23" fmla="*/ 650 h 1291"/>
                <a:gd name="T24" fmla="*/ 1069 w 1150"/>
                <a:gd name="T25" fmla="*/ 641 h 1291"/>
                <a:gd name="T26" fmla="*/ 1032 w 1150"/>
                <a:gd name="T27" fmla="*/ 626 h 1291"/>
                <a:gd name="T28" fmla="*/ 996 w 1150"/>
                <a:gd name="T29" fmla="*/ 607 h 1291"/>
                <a:gd name="T30" fmla="*/ 965 w 1150"/>
                <a:gd name="T31" fmla="*/ 586 h 1291"/>
                <a:gd name="T32" fmla="*/ 941 w 1150"/>
                <a:gd name="T33" fmla="*/ 564 h 1291"/>
                <a:gd name="T34" fmla="*/ 937 w 1150"/>
                <a:gd name="T35" fmla="*/ 577 h 1291"/>
                <a:gd name="T36" fmla="*/ 931 w 1150"/>
                <a:gd name="T37" fmla="*/ 612 h 1291"/>
                <a:gd name="T38" fmla="*/ 926 w 1150"/>
                <a:gd name="T39" fmla="*/ 663 h 1291"/>
                <a:gd name="T40" fmla="*/ 928 w 1150"/>
                <a:gd name="T41" fmla="*/ 726 h 1291"/>
                <a:gd name="T42" fmla="*/ 943 w 1150"/>
                <a:gd name="T43" fmla="*/ 797 h 1291"/>
                <a:gd name="T44" fmla="*/ 975 w 1150"/>
                <a:gd name="T45" fmla="*/ 869 h 1291"/>
                <a:gd name="T46" fmla="*/ 1014 w 1150"/>
                <a:gd name="T47" fmla="*/ 926 h 1291"/>
                <a:gd name="T48" fmla="*/ 1024 w 1150"/>
                <a:gd name="T49" fmla="*/ 959 h 1291"/>
                <a:gd name="T50" fmla="*/ 1013 w 1150"/>
                <a:gd name="T51" fmla="*/ 979 h 1291"/>
                <a:gd name="T52" fmla="*/ 985 w 1150"/>
                <a:gd name="T53" fmla="*/ 987 h 1291"/>
                <a:gd name="T54" fmla="*/ 943 w 1150"/>
                <a:gd name="T55" fmla="*/ 982 h 1291"/>
                <a:gd name="T56" fmla="*/ 894 w 1150"/>
                <a:gd name="T57" fmla="*/ 963 h 1291"/>
                <a:gd name="T58" fmla="*/ 840 w 1150"/>
                <a:gd name="T59" fmla="*/ 929 h 1291"/>
                <a:gd name="T60" fmla="*/ 784 w 1150"/>
                <a:gd name="T61" fmla="*/ 882 h 1291"/>
                <a:gd name="T62" fmla="*/ 733 w 1150"/>
                <a:gd name="T63" fmla="*/ 819 h 1291"/>
                <a:gd name="T64" fmla="*/ 690 w 1150"/>
                <a:gd name="T65" fmla="*/ 741 h 1291"/>
                <a:gd name="T66" fmla="*/ 671 w 1150"/>
                <a:gd name="T67" fmla="*/ 701 h 1291"/>
                <a:gd name="T68" fmla="*/ 667 w 1150"/>
                <a:gd name="T69" fmla="*/ 730 h 1291"/>
                <a:gd name="T70" fmla="*/ 665 w 1150"/>
                <a:gd name="T71" fmla="*/ 783 h 1291"/>
                <a:gd name="T72" fmla="*/ 667 w 1150"/>
                <a:gd name="T73" fmla="*/ 854 h 1291"/>
                <a:gd name="T74" fmla="*/ 683 w 1150"/>
                <a:gd name="T75" fmla="*/ 936 h 1291"/>
                <a:gd name="T76" fmla="*/ 715 w 1150"/>
                <a:gd name="T77" fmla="*/ 1025 h 1291"/>
                <a:gd name="T78" fmla="*/ 770 w 1150"/>
                <a:gd name="T79" fmla="*/ 1115 h 1291"/>
                <a:gd name="T80" fmla="*/ 823 w 1150"/>
                <a:gd name="T81" fmla="*/ 1175 h 1291"/>
                <a:gd name="T82" fmla="*/ 832 w 1150"/>
                <a:gd name="T83" fmla="*/ 1208 h 1291"/>
                <a:gd name="T84" fmla="*/ 814 w 1150"/>
                <a:gd name="T85" fmla="*/ 1234 h 1291"/>
                <a:gd name="T86" fmla="*/ 775 w 1150"/>
                <a:gd name="T87" fmla="*/ 1254 h 1291"/>
                <a:gd name="T88" fmla="*/ 718 w 1150"/>
                <a:gd name="T89" fmla="*/ 1269 h 1291"/>
                <a:gd name="T90" fmla="*/ 646 w 1150"/>
                <a:gd name="T91" fmla="*/ 1279 h 1291"/>
                <a:gd name="T92" fmla="*/ 565 w 1150"/>
                <a:gd name="T93" fmla="*/ 1286 h 1291"/>
                <a:gd name="T94" fmla="*/ 476 w 1150"/>
                <a:gd name="T95" fmla="*/ 1289 h 1291"/>
                <a:gd name="T96" fmla="*/ 385 w 1150"/>
                <a:gd name="T97" fmla="*/ 1291 h 1291"/>
                <a:gd name="T98" fmla="*/ 295 w 1150"/>
                <a:gd name="T99" fmla="*/ 1289 h 1291"/>
                <a:gd name="T100" fmla="*/ 210 w 1150"/>
                <a:gd name="T101" fmla="*/ 1287 h 1291"/>
                <a:gd name="T102" fmla="*/ 136 w 1150"/>
                <a:gd name="T103" fmla="*/ 1283 h 1291"/>
                <a:gd name="T104" fmla="*/ 74 w 1150"/>
                <a:gd name="T105" fmla="*/ 1280 h 1291"/>
                <a:gd name="T106" fmla="*/ 28 w 1150"/>
                <a:gd name="T107" fmla="*/ 1278 h 1291"/>
                <a:gd name="T108" fmla="*/ 4 w 1150"/>
                <a:gd name="T109" fmla="*/ 1275 h 1291"/>
                <a:gd name="T110" fmla="*/ 0 w 1150"/>
                <a:gd name="T111" fmla="*/ 0 h 1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50" h="1291">
                  <a:moveTo>
                    <a:pt x="0" y="0"/>
                  </a:moveTo>
                  <a:lnTo>
                    <a:pt x="1137" y="78"/>
                  </a:lnTo>
                  <a:lnTo>
                    <a:pt x="1136" y="81"/>
                  </a:lnTo>
                  <a:lnTo>
                    <a:pt x="1132" y="91"/>
                  </a:lnTo>
                  <a:lnTo>
                    <a:pt x="1126" y="106"/>
                  </a:lnTo>
                  <a:lnTo>
                    <a:pt x="1118" y="128"/>
                  </a:lnTo>
                  <a:lnTo>
                    <a:pt x="1110" y="154"/>
                  </a:lnTo>
                  <a:lnTo>
                    <a:pt x="1103" y="185"/>
                  </a:lnTo>
                  <a:lnTo>
                    <a:pt x="1096" y="221"/>
                  </a:lnTo>
                  <a:lnTo>
                    <a:pt x="1091" y="261"/>
                  </a:lnTo>
                  <a:lnTo>
                    <a:pt x="1089" y="305"/>
                  </a:lnTo>
                  <a:lnTo>
                    <a:pt x="1090" y="352"/>
                  </a:lnTo>
                  <a:lnTo>
                    <a:pt x="1094" y="401"/>
                  </a:lnTo>
                  <a:lnTo>
                    <a:pt x="1103" y="453"/>
                  </a:lnTo>
                  <a:lnTo>
                    <a:pt x="1117" y="509"/>
                  </a:lnTo>
                  <a:lnTo>
                    <a:pt x="1137" y="564"/>
                  </a:lnTo>
                  <a:lnTo>
                    <a:pt x="1146" y="588"/>
                  </a:lnTo>
                  <a:lnTo>
                    <a:pt x="1150" y="609"/>
                  </a:lnTo>
                  <a:lnTo>
                    <a:pt x="1150" y="625"/>
                  </a:lnTo>
                  <a:lnTo>
                    <a:pt x="1146" y="636"/>
                  </a:lnTo>
                  <a:lnTo>
                    <a:pt x="1138" y="644"/>
                  </a:lnTo>
                  <a:lnTo>
                    <a:pt x="1128" y="649"/>
                  </a:lnTo>
                  <a:lnTo>
                    <a:pt x="1117" y="652"/>
                  </a:lnTo>
                  <a:lnTo>
                    <a:pt x="1101" y="650"/>
                  </a:lnTo>
                  <a:lnTo>
                    <a:pt x="1085" y="647"/>
                  </a:lnTo>
                  <a:lnTo>
                    <a:pt x="1069" y="641"/>
                  </a:lnTo>
                  <a:lnTo>
                    <a:pt x="1051" y="635"/>
                  </a:lnTo>
                  <a:lnTo>
                    <a:pt x="1032" y="626"/>
                  </a:lnTo>
                  <a:lnTo>
                    <a:pt x="1014" y="617"/>
                  </a:lnTo>
                  <a:lnTo>
                    <a:pt x="996" y="607"/>
                  </a:lnTo>
                  <a:lnTo>
                    <a:pt x="980" y="596"/>
                  </a:lnTo>
                  <a:lnTo>
                    <a:pt x="965" y="586"/>
                  </a:lnTo>
                  <a:lnTo>
                    <a:pt x="952" y="574"/>
                  </a:lnTo>
                  <a:lnTo>
                    <a:pt x="941" y="564"/>
                  </a:lnTo>
                  <a:lnTo>
                    <a:pt x="939" y="568"/>
                  </a:lnTo>
                  <a:lnTo>
                    <a:pt x="937" y="577"/>
                  </a:lnTo>
                  <a:lnTo>
                    <a:pt x="934" y="592"/>
                  </a:lnTo>
                  <a:lnTo>
                    <a:pt x="931" y="612"/>
                  </a:lnTo>
                  <a:lnTo>
                    <a:pt x="928" y="635"/>
                  </a:lnTo>
                  <a:lnTo>
                    <a:pt x="926" y="663"/>
                  </a:lnTo>
                  <a:lnTo>
                    <a:pt x="926" y="693"/>
                  </a:lnTo>
                  <a:lnTo>
                    <a:pt x="928" y="726"/>
                  </a:lnTo>
                  <a:lnTo>
                    <a:pt x="934" y="762"/>
                  </a:lnTo>
                  <a:lnTo>
                    <a:pt x="943" y="797"/>
                  </a:lnTo>
                  <a:lnTo>
                    <a:pt x="957" y="834"/>
                  </a:lnTo>
                  <a:lnTo>
                    <a:pt x="975" y="869"/>
                  </a:lnTo>
                  <a:lnTo>
                    <a:pt x="1000" y="905"/>
                  </a:lnTo>
                  <a:lnTo>
                    <a:pt x="1014" y="926"/>
                  </a:lnTo>
                  <a:lnTo>
                    <a:pt x="1022" y="944"/>
                  </a:lnTo>
                  <a:lnTo>
                    <a:pt x="1024" y="959"/>
                  </a:lnTo>
                  <a:lnTo>
                    <a:pt x="1022" y="970"/>
                  </a:lnTo>
                  <a:lnTo>
                    <a:pt x="1013" y="979"/>
                  </a:lnTo>
                  <a:lnTo>
                    <a:pt x="1002" y="986"/>
                  </a:lnTo>
                  <a:lnTo>
                    <a:pt x="985" y="987"/>
                  </a:lnTo>
                  <a:lnTo>
                    <a:pt x="966" y="986"/>
                  </a:lnTo>
                  <a:lnTo>
                    <a:pt x="943" y="982"/>
                  </a:lnTo>
                  <a:lnTo>
                    <a:pt x="919" y="974"/>
                  </a:lnTo>
                  <a:lnTo>
                    <a:pt x="894" y="963"/>
                  </a:lnTo>
                  <a:lnTo>
                    <a:pt x="867" y="948"/>
                  </a:lnTo>
                  <a:lnTo>
                    <a:pt x="840" y="929"/>
                  </a:lnTo>
                  <a:lnTo>
                    <a:pt x="812" y="907"/>
                  </a:lnTo>
                  <a:lnTo>
                    <a:pt x="784" y="882"/>
                  </a:lnTo>
                  <a:lnTo>
                    <a:pt x="757" y="852"/>
                  </a:lnTo>
                  <a:lnTo>
                    <a:pt x="733" y="819"/>
                  </a:lnTo>
                  <a:lnTo>
                    <a:pt x="710" y="782"/>
                  </a:lnTo>
                  <a:lnTo>
                    <a:pt x="690" y="741"/>
                  </a:lnTo>
                  <a:lnTo>
                    <a:pt x="672" y="697"/>
                  </a:lnTo>
                  <a:lnTo>
                    <a:pt x="671" y="701"/>
                  </a:lnTo>
                  <a:lnTo>
                    <a:pt x="670" y="712"/>
                  </a:lnTo>
                  <a:lnTo>
                    <a:pt x="667" y="730"/>
                  </a:lnTo>
                  <a:lnTo>
                    <a:pt x="665" y="754"/>
                  </a:lnTo>
                  <a:lnTo>
                    <a:pt x="665" y="783"/>
                  </a:lnTo>
                  <a:lnTo>
                    <a:pt x="665" y="816"/>
                  </a:lnTo>
                  <a:lnTo>
                    <a:pt x="667" y="854"/>
                  </a:lnTo>
                  <a:lnTo>
                    <a:pt x="674" y="895"/>
                  </a:lnTo>
                  <a:lnTo>
                    <a:pt x="683" y="936"/>
                  </a:lnTo>
                  <a:lnTo>
                    <a:pt x="696" y="981"/>
                  </a:lnTo>
                  <a:lnTo>
                    <a:pt x="715" y="1025"/>
                  </a:lnTo>
                  <a:lnTo>
                    <a:pt x="740" y="1070"/>
                  </a:lnTo>
                  <a:lnTo>
                    <a:pt x="770" y="1115"/>
                  </a:lnTo>
                  <a:lnTo>
                    <a:pt x="807" y="1156"/>
                  </a:lnTo>
                  <a:lnTo>
                    <a:pt x="823" y="1175"/>
                  </a:lnTo>
                  <a:lnTo>
                    <a:pt x="831" y="1192"/>
                  </a:lnTo>
                  <a:lnTo>
                    <a:pt x="832" y="1208"/>
                  </a:lnTo>
                  <a:lnTo>
                    <a:pt x="826" y="1221"/>
                  </a:lnTo>
                  <a:lnTo>
                    <a:pt x="814" y="1234"/>
                  </a:lnTo>
                  <a:lnTo>
                    <a:pt x="798" y="1244"/>
                  </a:lnTo>
                  <a:lnTo>
                    <a:pt x="775" y="1254"/>
                  </a:lnTo>
                  <a:lnTo>
                    <a:pt x="748" y="1262"/>
                  </a:lnTo>
                  <a:lnTo>
                    <a:pt x="718" y="1269"/>
                  </a:lnTo>
                  <a:lnTo>
                    <a:pt x="684" y="1274"/>
                  </a:lnTo>
                  <a:lnTo>
                    <a:pt x="646" y="1279"/>
                  </a:lnTo>
                  <a:lnTo>
                    <a:pt x="607" y="1283"/>
                  </a:lnTo>
                  <a:lnTo>
                    <a:pt x="565" y="1286"/>
                  </a:lnTo>
                  <a:lnTo>
                    <a:pt x="521" y="1288"/>
                  </a:lnTo>
                  <a:lnTo>
                    <a:pt x="476" y="1289"/>
                  </a:lnTo>
                  <a:lnTo>
                    <a:pt x="431" y="1291"/>
                  </a:lnTo>
                  <a:lnTo>
                    <a:pt x="385" y="1291"/>
                  </a:lnTo>
                  <a:lnTo>
                    <a:pt x="340" y="1289"/>
                  </a:lnTo>
                  <a:lnTo>
                    <a:pt x="295" y="1289"/>
                  </a:lnTo>
                  <a:lnTo>
                    <a:pt x="252" y="1288"/>
                  </a:lnTo>
                  <a:lnTo>
                    <a:pt x="210" y="1287"/>
                  </a:lnTo>
                  <a:lnTo>
                    <a:pt x="173" y="1286"/>
                  </a:lnTo>
                  <a:lnTo>
                    <a:pt x="136" y="1283"/>
                  </a:lnTo>
                  <a:lnTo>
                    <a:pt x="103" y="1282"/>
                  </a:lnTo>
                  <a:lnTo>
                    <a:pt x="74" y="1280"/>
                  </a:lnTo>
                  <a:lnTo>
                    <a:pt x="48" y="1279"/>
                  </a:lnTo>
                  <a:lnTo>
                    <a:pt x="28" y="1278"/>
                  </a:lnTo>
                  <a:lnTo>
                    <a:pt x="13" y="1277"/>
                  </a:lnTo>
                  <a:lnTo>
                    <a:pt x="4" y="1275"/>
                  </a:lnTo>
                  <a:lnTo>
                    <a:pt x="0" y="12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43C2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Rectangle 62"/>
            <p:cNvSpPr>
              <a:spLocks noChangeArrowheads="1"/>
            </p:cNvSpPr>
            <p:nvPr/>
          </p:nvSpPr>
          <p:spPr bwMode="auto">
            <a:xfrm>
              <a:off x="1098" y="2020"/>
              <a:ext cx="188" cy="211"/>
            </a:xfrm>
            <a:prstGeom prst="rect">
              <a:avLst/>
            </a:prstGeom>
            <a:solidFill>
              <a:srgbClr val="FDCC9B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Freeform 63"/>
            <p:cNvSpPr>
              <a:spLocks/>
            </p:cNvSpPr>
            <p:nvPr/>
          </p:nvSpPr>
          <p:spPr bwMode="auto">
            <a:xfrm>
              <a:off x="1098" y="2020"/>
              <a:ext cx="188" cy="66"/>
            </a:xfrm>
            <a:custGeom>
              <a:avLst/>
              <a:gdLst>
                <a:gd name="T0" fmla="*/ 0 w 565"/>
                <a:gd name="T1" fmla="*/ 0 h 197"/>
                <a:gd name="T2" fmla="*/ 565 w 565"/>
                <a:gd name="T3" fmla="*/ 0 h 197"/>
                <a:gd name="T4" fmla="*/ 565 w 565"/>
                <a:gd name="T5" fmla="*/ 191 h 197"/>
                <a:gd name="T6" fmla="*/ 504 w 565"/>
                <a:gd name="T7" fmla="*/ 197 h 197"/>
                <a:gd name="T8" fmla="*/ 447 w 565"/>
                <a:gd name="T9" fmla="*/ 197 h 197"/>
                <a:gd name="T10" fmla="*/ 391 w 565"/>
                <a:gd name="T11" fmla="*/ 194 h 197"/>
                <a:gd name="T12" fmla="*/ 338 w 565"/>
                <a:gd name="T13" fmla="*/ 188 h 197"/>
                <a:gd name="T14" fmla="*/ 289 w 565"/>
                <a:gd name="T15" fmla="*/ 180 h 197"/>
                <a:gd name="T16" fmla="*/ 242 w 565"/>
                <a:gd name="T17" fmla="*/ 170 h 197"/>
                <a:gd name="T18" fmla="*/ 199 w 565"/>
                <a:gd name="T19" fmla="*/ 159 h 197"/>
                <a:gd name="T20" fmla="*/ 160 w 565"/>
                <a:gd name="T21" fmla="*/ 147 h 197"/>
                <a:gd name="T22" fmla="*/ 124 w 565"/>
                <a:gd name="T23" fmla="*/ 133 h 197"/>
                <a:gd name="T24" fmla="*/ 93 w 565"/>
                <a:gd name="T25" fmla="*/ 122 h 197"/>
                <a:gd name="T26" fmla="*/ 65 w 565"/>
                <a:gd name="T27" fmla="*/ 109 h 197"/>
                <a:gd name="T28" fmla="*/ 42 w 565"/>
                <a:gd name="T29" fmla="*/ 98 h 197"/>
                <a:gd name="T30" fmla="*/ 24 w 565"/>
                <a:gd name="T31" fmla="*/ 89 h 197"/>
                <a:gd name="T32" fmla="*/ 12 w 565"/>
                <a:gd name="T33" fmla="*/ 81 h 197"/>
                <a:gd name="T34" fmla="*/ 3 w 565"/>
                <a:gd name="T35" fmla="*/ 78 h 197"/>
                <a:gd name="T36" fmla="*/ 0 w 565"/>
                <a:gd name="T37" fmla="*/ 75 h 197"/>
                <a:gd name="T38" fmla="*/ 0 w 565"/>
                <a:gd name="T39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5" h="197">
                  <a:moveTo>
                    <a:pt x="0" y="0"/>
                  </a:moveTo>
                  <a:lnTo>
                    <a:pt x="565" y="0"/>
                  </a:lnTo>
                  <a:lnTo>
                    <a:pt x="565" y="191"/>
                  </a:lnTo>
                  <a:lnTo>
                    <a:pt x="504" y="197"/>
                  </a:lnTo>
                  <a:lnTo>
                    <a:pt x="447" y="197"/>
                  </a:lnTo>
                  <a:lnTo>
                    <a:pt x="391" y="194"/>
                  </a:lnTo>
                  <a:lnTo>
                    <a:pt x="338" y="188"/>
                  </a:lnTo>
                  <a:lnTo>
                    <a:pt x="289" y="180"/>
                  </a:lnTo>
                  <a:lnTo>
                    <a:pt x="242" y="170"/>
                  </a:lnTo>
                  <a:lnTo>
                    <a:pt x="199" y="159"/>
                  </a:lnTo>
                  <a:lnTo>
                    <a:pt x="160" y="147"/>
                  </a:lnTo>
                  <a:lnTo>
                    <a:pt x="124" y="133"/>
                  </a:lnTo>
                  <a:lnTo>
                    <a:pt x="93" y="122"/>
                  </a:lnTo>
                  <a:lnTo>
                    <a:pt x="65" y="109"/>
                  </a:lnTo>
                  <a:lnTo>
                    <a:pt x="42" y="98"/>
                  </a:lnTo>
                  <a:lnTo>
                    <a:pt x="24" y="89"/>
                  </a:lnTo>
                  <a:lnTo>
                    <a:pt x="12" y="81"/>
                  </a:lnTo>
                  <a:lnTo>
                    <a:pt x="3" y="78"/>
                  </a:lnTo>
                  <a:lnTo>
                    <a:pt x="0" y="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BC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Freeform 64"/>
            <p:cNvSpPr>
              <a:spLocks/>
            </p:cNvSpPr>
            <p:nvPr/>
          </p:nvSpPr>
          <p:spPr bwMode="auto">
            <a:xfrm>
              <a:off x="734" y="1589"/>
              <a:ext cx="184" cy="209"/>
            </a:xfrm>
            <a:custGeom>
              <a:avLst/>
              <a:gdLst>
                <a:gd name="T0" fmla="*/ 276 w 552"/>
                <a:gd name="T1" fmla="*/ 0 h 628"/>
                <a:gd name="T2" fmla="*/ 317 w 552"/>
                <a:gd name="T3" fmla="*/ 3 h 628"/>
                <a:gd name="T4" fmla="*/ 356 w 552"/>
                <a:gd name="T5" fmla="*/ 13 h 628"/>
                <a:gd name="T6" fmla="*/ 393 w 552"/>
                <a:gd name="T7" fmla="*/ 29 h 628"/>
                <a:gd name="T8" fmla="*/ 426 w 552"/>
                <a:gd name="T9" fmla="*/ 51 h 628"/>
                <a:gd name="T10" fmla="*/ 457 w 552"/>
                <a:gd name="T11" fmla="*/ 76 h 628"/>
                <a:gd name="T12" fmla="*/ 484 w 552"/>
                <a:gd name="T13" fmla="*/ 108 h 628"/>
                <a:gd name="T14" fmla="*/ 507 w 552"/>
                <a:gd name="T15" fmla="*/ 143 h 628"/>
                <a:gd name="T16" fmla="*/ 526 w 552"/>
                <a:gd name="T17" fmla="*/ 181 h 628"/>
                <a:gd name="T18" fmla="*/ 540 w 552"/>
                <a:gd name="T19" fmla="*/ 223 h 628"/>
                <a:gd name="T20" fmla="*/ 548 w 552"/>
                <a:gd name="T21" fmla="*/ 267 h 628"/>
                <a:gd name="T22" fmla="*/ 552 w 552"/>
                <a:gd name="T23" fmla="*/ 314 h 628"/>
                <a:gd name="T24" fmla="*/ 548 w 552"/>
                <a:gd name="T25" fmla="*/ 361 h 628"/>
                <a:gd name="T26" fmla="*/ 540 w 552"/>
                <a:gd name="T27" fmla="*/ 405 h 628"/>
                <a:gd name="T28" fmla="*/ 526 w 552"/>
                <a:gd name="T29" fmla="*/ 447 h 628"/>
                <a:gd name="T30" fmla="*/ 507 w 552"/>
                <a:gd name="T31" fmla="*/ 485 h 628"/>
                <a:gd name="T32" fmla="*/ 484 w 552"/>
                <a:gd name="T33" fmla="*/ 520 h 628"/>
                <a:gd name="T34" fmla="*/ 457 w 552"/>
                <a:gd name="T35" fmla="*/ 551 h 628"/>
                <a:gd name="T36" fmla="*/ 426 w 552"/>
                <a:gd name="T37" fmla="*/ 577 h 628"/>
                <a:gd name="T38" fmla="*/ 393 w 552"/>
                <a:gd name="T39" fmla="*/ 599 h 628"/>
                <a:gd name="T40" fmla="*/ 356 w 552"/>
                <a:gd name="T41" fmla="*/ 615 h 628"/>
                <a:gd name="T42" fmla="*/ 317 w 552"/>
                <a:gd name="T43" fmla="*/ 624 h 628"/>
                <a:gd name="T44" fmla="*/ 276 w 552"/>
                <a:gd name="T45" fmla="*/ 628 h 628"/>
                <a:gd name="T46" fmla="*/ 236 w 552"/>
                <a:gd name="T47" fmla="*/ 624 h 628"/>
                <a:gd name="T48" fmla="*/ 197 w 552"/>
                <a:gd name="T49" fmla="*/ 615 h 628"/>
                <a:gd name="T50" fmla="*/ 160 w 552"/>
                <a:gd name="T51" fmla="*/ 599 h 628"/>
                <a:gd name="T52" fmla="*/ 126 w 552"/>
                <a:gd name="T53" fmla="*/ 577 h 628"/>
                <a:gd name="T54" fmla="*/ 95 w 552"/>
                <a:gd name="T55" fmla="*/ 551 h 628"/>
                <a:gd name="T56" fmla="*/ 69 w 552"/>
                <a:gd name="T57" fmla="*/ 520 h 628"/>
                <a:gd name="T58" fmla="*/ 45 w 552"/>
                <a:gd name="T59" fmla="*/ 485 h 628"/>
                <a:gd name="T60" fmla="*/ 26 w 552"/>
                <a:gd name="T61" fmla="*/ 447 h 628"/>
                <a:gd name="T62" fmla="*/ 12 w 552"/>
                <a:gd name="T63" fmla="*/ 405 h 628"/>
                <a:gd name="T64" fmla="*/ 4 w 552"/>
                <a:gd name="T65" fmla="*/ 361 h 628"/>
                <a:gd name="T66" fmla="*/ 0 w 552"/>
                <a:gd name="T67" fmla="*/ 314 h 628"/>
                <a:gd name="T68" fmla="*/ 4 w 552"/>
                <a:gd name="T69" fmla="*/ 267 h 628"/>
                <a:gd name="T70" fmla="*/ 12 w 552"/>
                <a:gd name="T71" fmla="*/ 223 h 628"/>
                <a:gd name="T72" fmla="*/ 26 w 552"/>
                <a:gd name="T73" fmla="*/ 181 h 628"/>
                <a:gd name="T74" fmla="*/ 45 w 552"/>
                <a:gd name="T75" fmla="*/ 143 h 628"/>
                <a:gd name="T76" fmla="*/ 69 w 552"/>
                <a:gd name="T77" fmla="*/ 108 h 628"/>
                <a:gd name="T78" fmla="*/ 95 w 552"/>
                <a:gd name="T79" fmla="*/ 76 h 628"/>
                <a:gd name="T80" fmla="*/ 126 w 552"/>
                <a:gd name="T81" fmla="*/ 51 h 628"/>
                <a:gd name="T82" fmla="*/ 160 w 552"/>
                <a:gd name="T83" fmla="*/ 29 h 628"/>
                <a:gd name="T84" fmla="*/ 197 w 552"/>
                <a:gd name="T85" fmla="*/ 13 h 628"/>
                <a:gd name="T86" fmla="*/ 236 w 552"/>
                <a:gd name="T87" fmla="*/ 3 h 628"/>
                <a:gd name="T88" fmla="*/ 276 w 552"/>
                <a:gd name="T89" fmla="*/ 0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2" h="628">
                  <a:moveTo>
                    <a:pt x="276" y="0"/>
                  </a:moveTo>
                  <a:lnTo>
                    <a:pt x="317" y="3"/>
                  </a:lnTo>
                  <a:lnTo>
                    <a:pt x="356" y="13"/>
                  </a:lnTo>
                  <a:lnTo>
                    <a:pt x="393" y="29"/>
                  </a:lnTo>
                  <a:lnTo>
                    <a:pt x="426" y="51"/>
                  </a:lnTo>
                  <a:lnTo>
                    <a:pt x="457" y="76"/>
                  </a:lnTo>
                  <a:lnTo>
                    <a:pt x="484" y="108"/>
                  </a:lnTo>
                  <a:lnTo>
                    <a:pt x="507" y="143"/>
                  </a:lnTo>
                  <a:lnTo>
                    <a:pt x="526" y="181"/>
                  </a:lnTo>
                  <a:lnTo>
                    <a:pt x="540" y="223"/>
                  </a:lnTo>
                  <a:lnTo>
                    <a:pt x="548" y="267"/>
                  </a:lnTo>
                  <a:lnTo>
                    <a:pt x="552" y="314"/>
                  </a:lnTo>
                  <a:lnTo>
                    <a:pt x="548" y="361"/>
                  </a:lnTo>
                  <a:lnTo>
                    <a:pt x="540" y="405"/>
                  </a:lnTo>
                  <a:lnTo>
                    <a:pt x="526" y="447"/>
                  </a:lnTo>
                  <a:lnTo>
                    <a:pt x="507" y="485"/>
                  </a:lnTo>
                  <a:lnTo>
                    <a:pt x="484" y="520"/>
                  </a:lnTo>
                  <a:lnTo>
                    <a:pt x="457" y="551"/>
                  </a:lnTo>
                  <a:lnTo>
                    <a:pt x="426" y="577"/>
                  </a:lnTo>
                  <a:lnTo>
                    <a:pt x="393" y="599"/>
                  </a:lnTo>
                  <a:lnTo>
                    <a:pt x="356" y="615"/>
                  </a:lnTo>
                  <a:lnTo>
                    <a:pt x="317" y="624"/>
                  </a:lnTo>
                  <a:lnTo>
                    <a:pt x="276" y="628"/>
                  </a:lnTo>
                  <a:lnTo>
                    <a:pt x="236" y="624"/>
                  </a:lnTo>
                  <a:lnTo>
                    <a:pt x="197" y="615"/>
                  </a:lnTo>
                  <a:lnTo>
                    <a:pt x="160" y="599"/>
                  </a:lnTo>
                  <a:lnTo>
                    <a:pt x="126" y="577"/>
                  </a:lnTo>
                  <a:lnTo>
                    <a:pt x="95" y="551"/>
                  </a:lnTo>
                  <a:lnTo>
                    <a:pt x="69" y="520"/>
                  </a:lnTo>
                  <a:lnTo>
                    <a:pt x="45" y="485"/>
                  </a:lnTo>
                  <a:lnTo>
                    <a:pt x="26" y="447"/>
                  </a:lnTo>
                  <a:lnTo>
                    <a:pt x="12" y="405"/>
                  </a:lnTo>
                  <a:lnTo>
                    <a:pt x="4" y="361"/>
                  </a:lnTo>
                  <a:lnTo>
                    <a:pt x="0" y="314"/>
                  </a:lnTo>
                  <a:lnTo>
                    <a:pt x="4" y="267"/>
                  </a:lnTo>
                  <a:lnTo>
                    <a:pt x="12" y="223"/>
                  </a:lnTo>
                  <a:lnTo>
                    <a:pt x="26" y="181"/>
                  </a:lnTo>
                  <a:lnTo>
                    <a:pt x="45" y="143"/>
                  </a:lnTo>
                  <a:lnTo>
                    <a:pt x="69" y="108"/>
                  </a:lnTo>
                  <a:lnTo>
                    <a:pt x="95" y="76"/>
                  </a:lnTo>
                  <a:lnTo>
                    <a:pt x="126" y="51"/>
                  </a:lnTo>
                  <a:lnTo>
                    <a:pt x="160" y="29"/>
                  </a:lnTo>
                  <a:lnTo>
                    <a:pt x="197" y="13"/>
                  </a:lnTo>
                  <a:lnTo>
                    <a:pt x="236" y="3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FCBC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65"/>
            <p:cNvSpPr>
              <a:spLocks/>
            </p:cNvSpPr>
            <p:nvPr/>
          </p:nvSpPr>
          <p:spPr bwMode="auto">
            <a:xfrm>
              <a:off x="1465" y="1589"/>
              <a:ext cx="184" cy="209"/>
            </a:xfrm>
            <a:custGeom>
              <a:avLst/>
              <a:gdLst>
                <a:gd name="T0" fmla="*/ 275 w 551"/>
                <a:gd name="T1" fmla="*/ 0 h 628"/>
                <a:gd name="T2" fmla="*/ 316 w 551"/>
                <a:gd name="T3" fmla="*/ 3 h 628"/>
                <a:gd name="T4" fmla="*/ 355 w 551"/>
                <a:gd name="T5" fmla="*/ 13 h 628"/>
                <a:gd name="T6" fmla="*/ 392 w 551"/>
                <a:gd name="T7" fmla="*/ 29 h 628"/>
                <a:gd name="T8" fmla="*/ 426 w 551"/>
                <a:gd name="T9" fmla="*/ 51 h 628"/>
                <a:gd name="T10" fmla="*/ 456 w 551"/>
                <a:gd name="T11" fmla="*/ 76 h 628"/>
                <a:gd name="T12" fmla="*/ 483 w 551"/>
                <a:gd name="T13" fmla="*/ 108 h 628"/>
                <a:gd name="T14" fmla="*/ 507 w 551"/>
                <a:gd name="T15" fmla="*/ 143 h 628"/>
                <a:gd name="T16" fmla="*/ 525 w 551"/>
                <a:gd name="T17" fmla="*/ 181 h 628"/>
                <a:gd name="T18" fmla="*/ 539 w 551"/>
                <a:gd name="T19" fmla="*/ 223 h 628"/>
                <a:gd name="T20" fmla="*/ 548 w 551"/>
                <a:gd name="T21" fmla="*/ 267 h 628"/>
                <a:gd name="T22" fmla="*/ 551 w 551"/>
                <a:gd name="T23" fmla="*/ 314 h 628"/>
                <a:gd name="T24" fmla="*/ 548 w 551"/>
                <a:gd name="T25" fmla="*/ 361 h 628"/>
                <a:gd name="T26" fmla="*/ 539 w 551"/>
                <a:gd name="T27" fmla="*/ 405 h 628"/>
                <a:gd name="T28" fmla="*/ 525 w 551"/>
                <a:gd name="T29" fmla="*/ 447 h 628"/>
                <a:gd name="T30" fmla="*/ 507 w 551"/>
                <a:gd name="T31" fmla="*/ 485 h 628"/>
                <a:gd name="T32" fmla="*/ 483 w 551"/>
                <a:gd name="T33" fmla="*/ 520 h 628"/>
                <a:gd name="T34" fmla="*/ 456 w 551"/>
                <a:gd name="T35" fmla="*/ 551 h 628"/>
                <a:gd name="T36" fmla="*/ 426 w 551"/>
                <a:gd name="T37" fmla="*/ 577 h 628"/>
                <a:gd name="T38" fmla="*/ 392 w 551"/>
                <a:gd name="T39" fmla="*/ 599 h 628"/>
                <a:gd name="T40" fmla="*/ 355 w 551"/>
                <a:gd name="T41" fmla="*/ 615 h 628"/>
                <a:gd name="T42" fmla="*/ 316 w 551"/>
                <a:gd name="T43" fmla="*/ 624 h 628"/>
                <a:gd name="T44" fmla="*/ 275 w 551"/>
                <a:gd name="T45" fmla="*/ 628 h 628"/>
                <a:gd name="T46" fmla="*/ 235 w 551"/>
                <a:gd name="T47" fmla="*/ 624 h 628"/>
                <a:gd name="T48" fmla="*/ 196 w 551"/>
                <a:gd name="T49" fmla="*/ 615 h 628"/>
                <a:gd name="T50" fmla="*/ 159 w 551"/>
                <a:gd name="T51" fmla="*/ 599 h 628"/>
                <a:gd name="T52" fmla="*/ 126 w 551"/>
                <a:gd name="T53" fmla="*/ 577 h 628"/>
                <a:gd name="T54" fmla="*/ 94 w 551"/>
                <a:gd name="T55" fmla="*/ 551 h 628"/>
                <a:gd name="T56" fmla="*/ 68 w 551"/>
                <a:gd name="T57" fmla="*/ 520 h 628"/>
                <a:gd name="T58" fmla="*/ 44 w 551"/>
                <a:gd name="T59" fmla="*/ 485 h 628"/>
                <a:gd name="T60" fmla="*/ 26 w 551"/>
                <a:gd name="T61" fmla="*/ 447 h 628"/>
                <a:gd name="T62" fmla="*/ 12 w 551"/>
                <a:gd name="T63" fmla="*/ 405 h 628"/>
                <a:gd name="T64" fmla="*/ 3 w 551"/>
                <a:gd name="T65" fmla="*/ 361 h 628"/>
                <a:gd name="T66" fmla="*/ 0 w 551"/>
                <a:gd name="T67" fmla="*/ 314 h 628"/>
                <a:gd name="T68" fmla="*/ 3 w 551"/>
                <a:gd name="T69" fmla="*/ 267 h 628"/>
                <a:gd name="T70" fmla="*/ 12 w 551"/>
                <a:gd name="T71" fmla="*/ 223 h 628"/>
                <a:gd name="T72" fmla="*/ 26 w 551"/>
                <a:gd name="T73" fmla="*/ 181 h 628"/>
                <a:gd name="T74" fmla="*/ 44 w 551"/>
                <a:gd name="T75" fmla="*/ 143 h 628"/>
                <a:gd name="T76" fmla="*/ 68 w 551"/>
                <a:gd name="T77" fmla="*/ 108 h 628"/>
                <a:gd name="T78" fmla="*/ 94 w 551"/>
                <a:gd name="T79" fmla="*/ 76 h 628"/>
                <a:gd name="T80" fmla="*/ 126 w 551"/>
                <a:gd name="T81" fmla="*/ 51 h 628"/>
                <a:gd name="T82" fmla="*/ 159 w 551"/>
                <a:gd name="T83" fmla="*/ 29 h 628"/>
                <a:gd name="T84" fmla="*/ 196 w 551"/>
                <a:gd name="T85" fmla="*/ 13 h 628"/>
                <a:gd name="T86" fmla="*/ 235 w 551"/>
                <a:gd name="T87" fmla="*/ 3 h 628"/>
                <a:gd name="T88" fmla="*/ 275 w 551"/>
                <a:gd name="T89" fmla="*/ 0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51" h="628">
                  <a:moveTo>
                    <a:pt x="275" y="0"/>
                  </a:moveTo>
                  <a:lnTo>
                    <a:pt x="316" y="3"/>
                  </a:lnTo>
                  <a:lnTo>
                    <a:pt x="355" y="13"/>
                  </a:lnTo>
                  <a:lnTo>
                    <a:pt x="392" y="29"/>
                  </a:lnTo>
                  <a:lnTo>
                    <a:pt x="426" y="51"/>
                  </a:lnTo>
                  <a:lnTo>
                    <a:pt x="456" y="76"/>
                  </a:lnTo>
                  <a:lnTo>
                    <a:pt x="483" y="108"/>
                  </a:lnTo>
                  <a:lnTo>
                    <a:pt x="507" y="143"/>
                  </a:lnTo>
                  <a:lnTo>
                    <a:pt x="525" y="181"/>
                  </a:lnTo>
                  <a:lnTo>
                    <a:pt x="539" y="223"/>
                  </a:lnTo>
                  <a:lnTo>
                    <a:pt x="548" y="267"/>
                  </a:lnTo>
                  <a:lnTo>
                    <a:pt x="551" y="314"/>
                  </a:lnTo>
                  <a:lnTo>
                    <a:pt x="548" y="361"/>
                  </a:lnTo>
                  <a:lnTo>
                    <a:pt x="539" y="405"/>
                  </a:lnTo>
                  <a:lnTo>
                    <a:pt x="525" y="447"/>
                  </a:lnTo>
                  <a:lnTo>
                    <a:pt x="507" y="485"/>
                  </a:lnTo>
                  <a:lnTo>
                    <a:pt x="483" y="520"/>
                  </a:lnTo>
                  <a:lnTo>
                    <a:pt x="456" y="551"/>
                  </a:lnTo>
                  <a:lnTo>
                    <a:pt x="426" y="577"/>
                  </a:lnTo>
                  <a:lnTo>
                    <a:pt x="392" y="599"/>
                  </a:lnTo>
                  <a:lnTo>
                    <a:pt x="355" y="615"/>
                  </a:lnTo>
                  <a:lnTo>
                    <a:pt x="316" y="624"/>
                  </a:lnTo>
                  <a:lnTo>
                    <a:pt x="275" y="628"/>
                  </a:lnTo>
                  <a:lnTo>
                    <a:pt x="235" y="624"/>
                  </a:lnTo>
                  <a:lnTo>
                    <a:pt x="196" y="615"/>
                  </a:lnTo>
                  <a:lnTo>
                    <a:pt x="159" y="599"/>
                  </a:lnTo>
                  <a:lnTo>
                    <a:pt x="126" y="577"/>
                  </a:lnTo>
                  <a:lnTo>
                    <a:pt x="94" y="551"/>
                  </a:lnTo>
                  <a:lnTo>
                    <a:pt x="68" y="520"/>
                  </a:lnTo>
                  <a:lnTo>
                    <a:pt x="44" y="485"/>
                  </a:lnTo>
                  <a:lnTo>
                    <a:pt x="26" y="447"/>
                  </a:lnTo>
                  <a:lnTo>
                    <a:pt x="12" y="405"/>
                  </a:lnTo>
                  <a:lnTo>
                    <a:pt x="3" y="361"/>
                  </a:lnTo>
                  <a:lnTo>
                    <a:pt x="0" y="314"/>
                  </a:lnTo>
                  <a:lnTo>
                    <a:pt x="3" y="267"/>
                  </a:lnTo>
                  <a:lnTo>
                    <a:pt x="12" y="223"/>
                  </a:lnTo>
                  <a:lnTo>
                    <a:pt x="26" y="181"/>
                  </a:lnTo>
                  <a:lnTo>
                    <a:pt x="44" y="143"/>
                  </a:lnTo>
                  <a:lnTo>
                    <a:pt x="68" y="108"/>
                  </a:lnTo>
                  <a:lnTo>
                    <a:pt x="94" y="76"/>
                  </a:lnTo>
                  <a:lnTo>
                    <a:pt x="126" y="51"/>
                  </a:lnTo>
                  <a:lnTo>
                    <a:pt x="159" y="29"/>
                  </a:lnTo>
                  <a:lnTo>
                    <a:pt x="196" y="13"/>
                  </a:lnTo>
                  <a:lnTo>
                    <a:pt x="235" y="3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FCBC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66"/>
            <p:cNvSpPr>
              <a:spLocks/>
            </p:cNvSpPr>
            <p:nvPr/>
          </p:nvSpPr>
          <p:spPr bwMode="auto">
            <a:xfrm>
              <a:off x="826" y="1226"/>
              <a:ext cx="731" cy="828"/>
            </a:xfrm>
            <a:custGeom>
              <a:avLst/>
              <a:gdLst>
                <a:gd name="T0" fmla="*/ 1196 w 2192"/>
                <a:gd name="T1" fmla="*/ 2 h 2484"/>
                <a:gd name="T2" fmla="*/ 1382 w 2192"/>
                <a:gd name="T3" fmla="*/ 19 h 2484"/>
                <a:gd name="T4" fmla="*/ 1548 w 2192"/>
                <a:gd name="T5" fmla="*/ 50 h 2484"/>
                <a:gd name="T6" fmla="*/ 1694 w 2192"/>
                <a:gd name="T7" fmla="*/ 96 h 2484"/>
                <a:gd name="T8" fmla="*/ 1820 w 2192"/>
                <a:gd name="T9" fmla="*/ 155 h 2484"/>
                <a:gd name="T10" fmla="*/ 1928 w 2192"/>
                <a:gd name="T11" fmla="*/ 228 h 2484"/>
                <a:gd name="T12" fmla="*/ 2017 w 2192"/>
                <a:gd name="T13" fmla="*/ 311 h 2484"/>
                <a:gd name="T14" fmla="*/ 2086 w 2192"/>
                <a:gd name="T15" fmla="*/ 405 h 2484"/>
                <a:gd name="T16" fmla="*/ 2138 w 2192"/>
                <a:gd name="T17" fmla="*/ 507 h 2484"/>
                <a:gd name="T18" fmla="*/ 2172 w 2192"/>
                <a:gd name="T19" fmla="*/ 620 h 2484"/>
                <a:gd name="T20" fmla="*/ 2190 w 2192"/>
                <a:gd name="T21" fmla="*/ 739 h 2484"/>
                <a:gd name="T22" fmla="*/ 2191 w 2192"/>
                <a:gd name="T23" fmla="*/ 839 h 2484"/>
                <a:gd name="T24" fmla="*/ 2192 w 2192"/>
                <a:gd name="T25" fmla="*/ 921 h 2484"/>
                <a:gd name="T26" fmla="*/ 2192 w 2192"/>
                <a:gd name="T27" fmla="*/ 1012 h 2484"/>
                <a:gd name="T28" fmla="*/ 2191 w 2192"/>
                <a:gd name="T29" fmla="*/ 1112 h 2484"/>
                <a:gd name="T30" fmla="*/ 2187 w 2192"/>
                <a:gd name="T31" fmla="*/ 1218 h 2484"/>
                <a:gd name="T32" fmla="*/ 2180 w 2192"/>
                <a:gd name="T33" fmla="*/ 1330 h 2484"/>
                <a:gd name="T34" fmla="*/ 2168 w 2192"/>
                <a:gd name="T35" fmla="*/ 1444 h 2484"/>
                <a:gd name="T36" fmla="*/ 2151 w 2192"/>
                <a:gd name="T37" fmla="*/ 1559 h 2484"/>
                <a:gd name="T38" fmla="*/ 2127 w 2192"/>
                <a:gd name="T39" fmla="*/ 1674 h 2484"/>
                <a:gd name="T40" fmla="*/ 2094 w 2192"/>
                <a:gd name="T41" fmla="*/ 1788 h 2484"/>
                <a:gd name="T42" fmla="*/ 2052 w 2192"/>
                <a:gd name="T43" fmla="*/ 1899 h 2484"/>
                <a:gd name="T44" fmla="*/ 2000 w 2192"/>
                <a:gd name="T45" fmla="*/ 2004 h 2484"/>
                <a:gd name="T46" fmla="*/ 1938 w 2192"/>
                <a:gd name="T47" fmla="*/ 2103 h 2484"/>
                <a:gd name="T48" fmla="*/ 1863 w 2192"/>
                <a:gd name="T49" fmla="*/ 2195 h 2484"/>
                <a:gd name="T50" fmla="*/ 1775 w 2192"/>
                <a:gd name="T51" fmla="*/ 2276 h 2484"/>
                <a:gd name="T52" fmla="*/ 1672 w 2192"/>
                <a:gd name="T53" fmla="*/ 2347 h 2484"/>
                <a:gd name="T54" fmla="*/ 1555 w 2192"/>
                <a:gd name="T55" fmla="*/ 2404 h 2484"/>
                <a:gd name="T56" fmla="*/ 1419 w 2192"/>
                <a:gd name="T57" fmla="*/ 2447 h 2484"/>
                <a:gd name="T58" fmla="*/ 1267 w 2192"/>
                <a:gd name="T59" fmla="*/ 2474 h 2484"/>
                <a:gd name="T60" fmla="*/ 1096 w 2192"/>
                <a:gd name="T61" fmla="*/ 2484 h 2484"/>
                <a:gd name="T62" fmla="*/ 926 w 2192"/>
                <a:gd name="T63" fmla="*/ 2474 h 2484"/>
                <a:gd name="T64" fmla="*/ 774 w 2192"/>
                <a:gd name="T65" fmla="*/ 2447 h 2484"/>
                <a:gd name="T66" fmla="*/ 638 w 2192"/>
                <a:gd name="T67" fmla="*/ 2404 h 2484"/>
                <a:gd name="T68" fmla="*/ 521 w 2192"/>
                <a:gd name="T69" fmla="*/ 2347 h 2484"/>
                <a:gd name="T70" fmla="*/ 418 w 2192"/>
                <a:gd name="T71" fmla="*/ 2276 h 2484"/>
                <a:gd name="T72" fmla="*/ 329 w 2192"/>
                <a:gd name="T73" fmla="*/ 2195 h 2484"/>
                <a:gd name="T74" fmla="*/ 255 w 2192"/>
                <a:gd name="T75" fmla="*/ 2103 h 2484"/>
                <a:gd name="T76" fmla="*/ 191 w 2192"/>
                <a:gd name="T77" fmla="*/ 2004 h 2484"/>
                <a:gd name="T78" fmla="*/ 141 w 2192"/>
                <a:gd name="T79" fmla="*/ 1899 h 2484"/>
                <a:gd name="T80" fmla="*/ 99 w 2192"/>
                <a:gd name="T81" fmla="*/ 1788 h 2484"/>
                <a:gd name="T82" fmla="*/ 66 w 2192"/>
                <a:gd name="T83" fmla="*/ 1674 h 2484"/>
                <a:gd name="T84" fmla="*/ 42 w 2192"/>
                <a:gd name="T85" fmla="*/ 1559 h 2484"/>
                <a:gd name="T86" fmla="*/ 24 w 2192"/>
                <a:gd name="T87" fmla="*/ 1444 h 2484"/>
                <a:gd name="T88" fmla="*/ 12 w 2192"/>
                <a:gd name="T89" fmla="*/ 1330 h 2484"/>
                <a:gd name="T90" fmla="*/ 5 w 2192"/>
                <a:gd name="T91" fmla="*/ 1218 h 2484"/>
                <a:gd name="T92" fmla="*/ 2 w 2192"/>
                <a:gd name="T93" fmla="*/ 1112 h 2484"/>
                <a:gd name="T94" fmla="*/ 0 w 2192"/>
                <a:gd name="T95" fmla="*/ 1012 h 2484"/>
                <a:gd name="T96" fmla="*/ 0 w 2192"/>
                <a:gd name="T97" fmla="*/ 921 h 2484"/>
                <a:gd name="T98" fmla="*/ 2 w 2192"/>
                <a:gd name="T99" fmla="*/ 839 h 2484"/>
                <a:gd name="T100" fmla="*/ 3 w 2192"/>
                <a:gd name="T101" fmla="*/ 739 h 2484"/>
                <a:gd name="T102" fmla="*/ 21 w 2192"/>
                <a:gd name="T103" fmla="*/ 620 h 2484"/>
                <a:gd name="T104" fmla="*/ 55 w 2192"/>
                <a:gd name="T105" fmla="*/ 507 h 2484"/>
                <a:gd name="T106" fmla="*/ 107 w 2192"/>
                <a:gd name="T107" fmla="*/ 405 h 2484"/>
                <a:gd name="T108" fmla="*/ 176 w 2192"/>
                <a:gd name="T109" fmla="*/ 311 h 2484"/>
                <a:gd name="T110" fmla="*/ 265 w 2192"/>
                <a:gd name="T111" fmla="*/ 228 h 2484"/>
                <a:gd name="T112" fmla="*/ 372 w 2192"/>
                <a:gd name="T113" fmla="*/ 155 h 2484"/>
                <a:gd name="T114" fmla="*/ 499 w 2192"/>
                <a:gd name="T115" fmla="*/ 96 h 2484"/>
                <a:gd name="T116" fmla="*/ 645 w 2192"/>
                <a:gd name="T117" fmla="*/ 50 h 2484"/>
                <a:gd name="T118" fmla="*/ 810 w 2192"/>
                <a:gd name="T119" fmla="*/ 19 h 2484"/>
                <a:gd name="T120" fmla="*/ 996 w 2192"/>
                <a:gd name="T121" fmla="*/ 2 h 2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192" h="2484">
                  <a:moveTo>
                    <a:pt x="1096" y="0"/>
                  </a:moveTo>
                  <a:lnTo>
                    <a:pt x="1196" y="2"/>
                  </a:lnTo>
                  <a:lnTo>
                    <a:pt x="1293" y="9"/>
                  </a:lnTo>
                  <a:lnTo>
                    <a:pt x="1382" y="19"/>
                  </a:lnTo>
                  <a:lnTo>
                    <a:pt x="1468" y="33"/>
                  </a:lnTo>
                  <a:lnTo>
                    <a:pt x="1548" y="50"/>
                  </a:lnTo>
                  <a:lnTo>
                    <a:pt x="1624" y="72"/>
                  </a:lnTo>
                  <a:lnTo>
                    <a:pt x="1694" y="96"/>
                  </a:lnTo>
                  <a:lnTo>
                    <a:pt x="1760" y="124"/>
                  </a:lnTo>
                  <a:lnTo>
                    <a:pt x="1820" y="155"/>
                  </a:lnTo>
                  <a:lnTo>
                    <a:pt x="1876" y="190"/>
                  </a:lnTo>
                  <a:lnTo>
                    <a:pt x="1928" y="228"/>
                  </a:lnTo>
                  <a:lnTo>
                    <a:pt x="1973" y="268"/>
                  </a:lnTo>
                  <a:lnTo>
                    <a:pt x="2017" y="311"/>
                  </a:lnTo>
                  <a:lnTo>
                    <a:pt x="2053" y="357"/>
                  </a:lnTo>
                  <a:lnTo>
                    <a:pt x="2086" y="405"/>
                  </a:lnTo>
                  <a:lnTo>
                    <a:pt x="2114" y="455"/>
                  </a:lnTo>
                  <a:lnTo>
                    <a:pt x="2138" y="507"/>
                  </a:lnTo>
                  <a:lnTo>
                    <a:pt x="2157" y="563"/>
                  </a:lnTo>
                  <a:lnTo>
                    <a:pt x="2172" y="620"/>
                  </a:lnTo>
                  <a:lnTo>
                    <a:pt x="2184" y="678"/>
                  </a:lnTo>
                  <a:lnTo>
                    <a:pt x="2190" y="739"/>
                  </a:lnTo>
                  <a:lnTo>
                    <a:pt x="2191" y="802"/>
                  </a:lnTo>
                  <a:lnTo>
                    <a:pt x="2191" y="839"/>
                  </a:lnTo>
                  <a:lnTo>
                    <a:pt x="2192" y="878"/>
                  </a:lnTo>
                  <a:lnTo>
                    <a:pt x="2192" y="921"/>
                  </a:lnTo>
                  <a:lnTo>
                    <a:pt x="2192" y="965"/>
                  </a:lnTo>
                  <a:lnTo>
                    <a:pt x="2192" y="1012"/>
                  </a:lnTo>
                  <a:lnTo>
                    <a:pt x="2192" y="1062"/>
                  </a:lnTo>
                  <a:lnTo>
                    <a:pt x="2191" y="1112"/>
                  </a:lnTo>
                  <a:lnTo>
                    <a:pt x="2190" y="1165"/>
                  </a:lnTo>
                  <a:lnTo>
                    <a:pt x="2187" y="1218"/>
                  </a:lnTo>
                  <a:lnTo>
                    <a:pt x="2185" y="1273"/>
                  </a:lnTo>
                  <a:lnTo>
                    <a:pt x="2180" y="1330"/>
                  </a:lnTo>
                  <a:lnTo>
                    <a:pt x="2175" y="1386"/>
                  </a:lnTo>
                  <a:lnTo>
                    <a:pt x="2168" y="1444"/>
                  </a:lnTo>
                  <a:lnTo>
                    <a:pt x="2161" y="1501"/>
                  </a:lnTo>
                  <a:lnTo>
                    <a:pt x="2151" y="1559"/>
                  </a:lnTo>
                  <a:lnTo>
                    <a:pt x="2139" y="1617"/>
                  </a:lnTo>
                  <a:lnTo>
                    <a:pt x="2127" y="1674"/>
                  </a:lnTo>
                  <a:lnTo>
                    <a:pt x="2111" y="1731"/>
                  </a:lnTo>
                  <a:lnTo>
                    <a:pt x="2094" y="1788"/>
                  </a:lnTo>
                  <a:lnTo>
                    <a:pt x="2075" y="1844"/>
                  </a:lnTo>
                  <a:lnTo>
                    <a:pt x="2052" y="1899"/>
                  </a:lnTo>
                  <a:lnTo>
                    <a:pt x="2028" y="1952"/>
                  </a:lnTo>
                  <a:lnTo>
                    <a:pt x="2000" y="2004"/>
                  </a:lnTo>
                  <a:lnTo>
                    <a:pt x="1971" y="2055"/>
                  </a:lnTo>
                  <a:lnTo>
                    <a:pt x="1938" y="2103"/>
                  </a:lnTo>
                  <a:lnTo>
                    <a:pt x="1903" y="2150"/>
                  </a:lnTo>
                  <a:lnTo>
                    <a:pt x="1863" y="2195"/>
                  </a:lnTo>
                  <a:lnTo>
                    <a:pt x="1820" y="2237"/>
                  </a:lnTo>
                  <a:lnTo>
                    <a:pt x="1775" y="2276"/>
                  </a:lnTo>
                  <a:lnTo>
                    <a:pt x="1725" y="2313"/>
                  </a:lnTo>
                  <a:lnTo>
                    <a:pt x="1672" y="2347"/>
                  </a:lnTo>
                  <a:lnTo>
                    <a:pt x="1615" y="2378"/>
                  </a:lnTo>
                  <a:lnTo>
                    <a:pt x="1555" y="2404"/>
                  </a:lnTo>
                  <a:lnTo>
                    <a:pt x="1489" y="2427"/>
                  </a:lnTo>
                  <a:lnTo>
                    <a:pt x="1419" y="2447"/>
                  </a:lnTo>
                  <a:lnTo>
                    <a:pt x="1346" y="2462"/>
                  </a:lnTo>
                  <a:lnTo>
                    <a:pt x="1267" y="2474"/>
                  </a:lnTo>
                  <a:lnTo>
                    <a:pt x="1184" y="2481"/>
                  </a:lnTo>
                  <a:lnTo>
                    <a:pt x="1096" y="2484"/>
                  </a:lnTo>
                  <a:lnTo>
                    <a:pt x="1009" y="2481"/>
                  </a:lnTo>
                  <a:lnTo>
                    <a:pt x="926" y="2474"/>
                  </a:lnTo>
                  <a:lnTo>
                    <a:pt x="847" y="2462"/>
                  </a:lnTo>
                  <a:lnTo>
                    <a:pt x="774" y="2447"/>
                  </a:lnTo>
                  <a:lnTo>
                    <a:pt x="704" y="2427"/>
                  </a:lnTo>
                  <a:lnTo>
                    <a:pt x="638" y="2404"/>
                  </a:lnTo>
                  <a:lnTo>
                    <a:pt x="577" y="2378"/>
                  </a:lnTo>
                  <a:lnTo>
                    <a:pt x="521" y="2347"/>
                  </a:lnTo>
                  <a:lnTo>
                    <a:pt x="467" y="2313"/>
                  </a:lnTo>
                  <a:lnTo>
                    <a:pt x="418" y="2276"/>
                  </a:lnTo>
                  <a:lnTo>
                    <a:pt x="372" y="2237"/>
                  </a:lnTo>
                  <a:lnTo>
                    <a:pt x="329" y="2195"/>
                  </a:lnTo>
                  <a:lnTo>
                    <a:pt x="290" y="2150"/>
                  </a:lnTo>
                  <a:lnTo>
                    <a:pt x="255" y="2103"/>
                  </a:lnTo>
                  <a:lnTo>
                    <a:pt x="222" y="2055"/>
                  </a:lnTo>
                  <a:lnTo>
                    <a:pt x="191" y="2004"/>
                  </a:lnTo>
                  <a:lnTo>
                    <a:pt x="165" y="1952"/>
                  </a:lnTo>
                  <a:lnTo>
                    <a:pt x="141" y="1899"/>
                  </a:lnTo>
                  <a:lnTo>
                    <a:pt x="118" y="1844"/>
                  </a:lnTo>
                  <a:lnTo>
                    <a:pt x="99" y="1788"/>
                  </a:lnTo>
                  <a:lnTo>
                    <a:pt x="81" y="1731"/>
                  </a:lnTo>
                  <a:lnTo>
                    <a:pt x="66" y="1674"/>
                  </a:lnTo>
                  <a:lnTo>
                    <a:pt x="54" y="1617"/>
                  </a:lnTo>
                  <a:lnTo>
                    <a:pt x="42" y="1559"/>
                  </a:lnTo>
                  <a:lnTo>
                    <a:pt x="32" y="1501"/>
                  </a:lnTo>
                  <a:lnTo>
                    <a:pt x="24" y="1444"/>
                  </a:lnTo>
                  <a:lnTo>
                    <a:pt x="18" y="1386"/>
                  </a:lnTo>
                  <a:lnTo>
                    <a:pt x="12" y="1330"/>
                  </a:lnTo>
                  <a:lnTo>
                    <a:pt x="8" y="1273"/>
                  </a:lnTo>
                  <a:lnTo>
                    <a:pt x="5" y="1218"/>
                  </a:lnTo>
                  <a:lnTo>
                    <a:pt x="3" y="1165"/>
                  </a:lnTo>
                  <a:lnTo>
                    <a:pt x="2" y="1112"/>
                  </a:lnTo>
                  <a:lnTo>
                    <a:pt x="0" y="1062"/>
                  </a:lnTo>
                  <a:lnTo>
                    <a:pt x="0" y="1012"/>
                  </a:lnTo>
                  <a:lnTo>
                    <a:pt x="0" y="965"/>
                  </a:lnTo>
                  <a:lnTo>
                    <a:pt x="0" y="921"/>
                  </a:lnTo>
                  <a:lnTo>
                    <a:pt x="0" y="878"/>
                  </a:lnTo>
                  <a:lnTo>
                    <a:pt x="2" y="839"/>
                  </a:lnTo>
                  <a:lnTo>
                    <a:pt x="2" y="802"/>
                  </a:lnTo>
                  <a:lnTo>
                    <a:pt x="3" y="739"/>
                  </a:lnTo>
                  <a:lnTo>
                    <a:pt x="9" y="678"/>
                  </a:lnTo>
                  <a:lnTo>
                    <a:pt x="21" y="620"/>
                  </a:lnTo>
                  <a:lnTo>
                    <a:pt x="36" y="563"/>
                  </a:lnTo>
                  <a:lnTo>
                    <a:pt x="55" y="507"/>
                  </a:lnTo>
                  <a:lnTo>
                    <a:pt x="79" y="455"/>
                  </a:lnTo>
                  <a:lnTo>
                    <a:pt x="107" y="405"/>
                  </a:lnTo>
                  <a:lnTo>
                    <a:pt x="140" y="357"/>
                  </a:lnTo>
                  <a:lnTo>
                    <a:pt x="176" y="311"/>
                  </a:lnTo>
                  <a:lnTo>
                    <a:pt x="218" y="268"/>
                  </a:lnTo>
                  <a:lnTo>
                    <a:pt x="265" y="228"/>
                  </a:lnTo>
                  <a:lnTo>
                    <a:pt x="317" y="190"/>
                  </a:lnTo>
                  <a:lnTo>
                    <a:pt x="372" y="155"/>
                  </a:lnTo>
                  <a:lnTo>
                    <a:pt x="433" y="124"/>
                  </a:lnTo>
                  <a:lnTo>
                    <a:pt x="499" y="96"/>
                  </a:lnTo>
                  <a:lnTo>
                    <a:pt x="569" y="72"/>
                  </a:lnTo>
                  <a:lnTo>
                    <a:pt x="645" y="50"/>
                  </a:lnTo>
                  <a:lnTo>
                    <a:pt x="724" y="33"/>
                  </a:lnTo>
                  <a:lnTo>
                    <a:pt x="810" y="19"/>
                  </a:lnTo>
                  <a:lnTo>
                    <a:pt x="900" y="9"/>
                  </a:lnTo>
                  <a:lnTo>
                    <a:pt x="996" y="2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FDCC9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Freeform 67"/>
            <p:cNvSpPr>
              <a:spLocks/>
            </p:cNvSpPr>
            <p:nvPr/>
          </p:nvSpPr>
          <p:spPr bwMode="auto">
            <a:xfrm>
              <a:off x="975" y="1625"/>
              <a:ext cx="78" cy="87"/>
            </a:xfrm>
            <a:custGeom>
              <a:avLst/>
              <a:gdLst>
                <a:gd name="T0" fmla="*/ 119 w 236"/>
                <a:gd name="T1" fmla="*/ 0 h 259"/>
                <a:gd name="T2" fmla="*/ 145 w 236"/>
                <a:gd name="T3" fmla="*/ 4 h 259"/>
                <a:gd name="T4" fmla="*/ 170 w 236"/>
                <a:gd name="T5" fmla="*/ 13 h 259"/>
                <a:gd name="T6" fmla="*/ 192 w 236"/>
                <a:gd name="T7" fmla="*/ 28 h 259"/>
                <a:gd name="T8" fmla="*/ 211 w 236"/>
                <a:gd name="T9" fmla="*/ 48 h 259"/>
                <a:gd name="T10" fmla="*/ 225 w 236"/>
                <a:gd name="T11" fmla="*/ 72 h 259"/>
                <a:gd name="T12" fmla="*/ 234 w 236"/>
                <a:gd name="T13" fmla="*/ 100 h 259"/>
                <a:gd name="T14" fmla="*/ 236 w 236"/>
                <a:gd name="T15" fmla="*/ 129 h 259"/>
                <a:gd name="T16" fmla="*/ 234 w 236"/>
                <a:gd name="T17" fmla="*/ 159 h 259"/>
                <a:gd name="T18" fmla="*/ 225 w 236"/>
                <a:gd name="T19" fmla="*/ 187 h 259"/>
                <a:gd name="T20" fmla="*/ 211 w 236"/>
                <a:gd name="T21" fmla="*/ 211 h 259"/>
                <a:gd name="T22" fmla="*/ 192 w 236"/>
                <a:gd name="T23" fmla="*/ 230 h 259"/>
                <a:gd name="T24" fmla="*/ 170 w 236"/>
                <a:gd name="T25" fmla="*/ 247 h 259"/>
                <a:gd name="T26" fmla="*/ 145 w 236"/>
                <a:gd name="T27" fmla="*/ 256 h 259"/>
                <a:gd name="T28" fmla="*/ 119 w 236"/>
                <a:gd name="T29" fmla="*/ 259 h 259"/>
                <a:gd name="T30" fmla="*/ 91 w 236"/>
                <a:gd name="T31" fmla="*/ 256 h 259"/>
                <a:gd name="T32" fmla="*/ 65 w 236"/>
                <a:gd name="T33" fmla="*/ 247 h 259"/>
                <a:gd name="T34" fmla="*/ 44 w 236"/>
                <a:gd name="T35" fmla="*/ 230 h 259"/>
                <a:gd name="T36" fmla="*/ 25 w 236"/>
                <a:gd name="T37" fmla="*/ 211 h 259"/>
                <a:gd name="T38" fmla="*/ 11 w 236"/>
                <a:gd name="T39" fmla="*/ 187 h 259"/>
                <a:gd name="T40" fmla="*/ 2 w 236"/>
                <a:gd name="T41" fmla="*/ 159 h 259"/>
                <a:gd name="T42" fmla="*/ 0 w 236"/>
                <a:gd name="T43" fmla="*/ 129 h 259"/>
                <a:gd name="T44" fmla="*/ 2 w 236"/>
                <a:gd name="T45" fmla="*/ 100 h 259"/>
                <a:gd name="T46" fmla="*/ 11 w 236"/>
                <a:gd name="T47" fmla="*/ 72 h 259"/>
                <a:gd name="T48" fmla="*/ 25 w 236"/>
                <a:gd name="T49" fmla="*/ 48 h 259"/>
                <a:gd name="T50" fmla="*/ 44 w 236"/>
                <a:gd name="T51" fmla="*/ 28 h 259"/>
                <a:gd name="T52" fmla="*/ 65 w 236"/>
                <a:gd name="T53" fmla="*/ 13 h 259"/>
                <a:gd name="T54" fmla="*/ 91 w 236"/>
                <a:gd name="T55" fmla="*/ 4 h 259"/>
                <a:gd name="T56" fmla="*/ 119 w 236"/>
                <a:gd name="T57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59">
                  <a:moveTo>
                    <a:pt x="119" y="0"/>
                  </a:moveTo>
                  <a:lnTo>
                    <a:pt x="145" y="4"/>
                  </a:lnTo>
                  <a:lnTo>
                    <a:pt x="170" y="13"/>
                  </a:lnTo>
                  <a:lnTo>
                    <a:pt x="192" y="28"/>
                  </a:lnTo>
                  <a:lnTo>
                    <a:pt x="211" y="48"/>
                  </a:lnTo>
                  <a:lnTo>
                    <a:pt x="225" y="72"/>
                  </a:lnTo>
                  <a:lnTo>
                    <a:pt x="234" y="100"/>
                  </a:lnTo>
                  <a:lnTo>
                    <a:pt x="236" y="129"/>
                  </a:lnTo>
                  <a:lnTo>
                    <a:pt x="234" y="159"/>
                  </a:lnTo>
                  <a:lnTo>
                    <a:pt x="225" y="187"/>
                  </a:lnTo>
                  <a:lnTo>
                    <a:pt x="211" y="211"/>
                  </a:lnTo>
                  <a:lnTo>
                    <a:pt x="192" y="230"/>
                  </a:lnTo>
                  <a:lnTo>
                    <a:pt x="170" y="247"/>
                  </a:lnTo>
                  <a:lnTo>
                    <a:pt x="145" y="256"/>
                  </a:lnTo>
                  <a:lnTo>
                    <a:pt x="119" y="259"/>
                  </a:lnTo>
                  <a:lnTo>
                    <a:pt x="91" y="256"/>
                  </a:lnTo>
                  <a:lnTo>
                    <a:pt x="65" y="247"/>
                  </a:lnTo>
                  <a:lnTo>
                    <a:pt x="44" y="230"/>
                  </a:lnTo>
                  <a:lnTo>
                    <a:pt x="25" y="211"/>
                  </a:lnTo>
                  <a:lnTo>
                    <a:pt x="11" y="187"/>
                  </a:lnTo>
                  <a:lnTo>
                    <a:pt x="2" y="159"/>
                  </a:lnTo>
                  <a:lnTo>
                    <a:pt x="0" y="129"/>
                  </a:lnTo>
                  <a:lnTo>
                    <a:pt x="2" y="100"/>
                  </a:lnTo>
                  <a:lnTo>
                    <a:pt x="11" y="72"/>
                  </a:lnTo>
                  <a:lnTo>
                    <a:pt x="25" y="48"/>
                  </a:lnTo>
                  <a:lnTo>
                    <a:pt x="44" y="28"/>
                  </a:lnTo>
                  <a:lnTo>
                    <a:pt x="65" y="13"/>
                  </a:lnTo>
                  <a:lnTo>
                    <a:pt x="91" y="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3B25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Freeform 68"/>
            <p:cNvSpPr>
              <a:spLocks/>
            </p:cNvSpPr>
            <p:nvPr/>
          </p:nvSpPr>
          <p:spPr bwMode="auto">
            <a:xfrm>
              <a:off x="985" y="1638"/>
              <a:ext cx="24" cy="23"/>
            </a:xfrm>
            <a:custGeom>
              <a:avLst/>
              <a:gdLst>
                <a:gd name="T0" fmla="*/ 36 w 71"/>
                <a:gd name="T1" fmla="*/ 0 h 71"/>
                <a:gd name="T2" fmla="*/ 50 w 71"/>
                <a:gd name="T3" fmla="*/ 2 h 71"/>
                <a:gd name="T4" fmla="*/ 60 w 71"/>
                <a:gd name="T5" fmla="*/ 10 h 71"/>
                <a:gd name="T6" fmla="*/ 67 w 71"/>
                <a:gd name="T7" fmla="*/ 21 h 71"/>
                <a:gd name="T8" fmla="*/ 71 w 71"/>
                <a:gd name="T9" fmla="*/ 35 h 71"/>
                <a:gd name="T10" fmla="*/ 67 w 71"/>
                <a:gd name="T11" fmla="*/ 48 h 71"/>
                <a:gd name="T12" fmla="*/ 60 w 71"/>
                <a:gd name="T13" fmla="*/ 60 h 71"/>
                <a:gd name="T14" fmla="*/ 50 w 71"/>
                <a:gd name="T15" fmla="*/ 68 h 71"/>
                <a:gd name="T16" fmla="*/ 36 w 71"/>
                <a:gd name="T17" fmla="*/ 71 h 71"/>
                <a:gd name="T18" fmla="*/ 22 w 71"/>
                <a:gd name="T19" fmla="*/ 68 h 71"/>
                <a:gd name="T20" fmla="*/ 10 w 71"/>
                <a:gd name="T21" fmla="*/ 60 h 71"/>
                <a:gd name="T22" fmla="*/ 3 w 71"/>
                <a:gd name="T23" fmla="*/ 48 h 71"/>
                <a:gd name="T24" fmla="*/ 0 w 71"/>
                <a:gd name="T25" fmla="*/ 35 h 71"/>
                <a:gd name="T26" fmla="*/ 3 w 71"/>
                <a:gd name="T27" fmla="*/ 21 h 71"/>
                <a:gd name="T28" fmla="*/ 10 w 71"/>
                <a:gd name="T29" fmla="*/ 10 h 71"/>
                <a:gd name="T30" fmla="*/ 22 w 71"/>
                <a:gd name="T31" fmla="*/ 2 h 71"/>
                <a:gd name="T32" fmla="*/ 36 w 71"/>
                <a:gd name="T3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71">
                  <a:moveTo>
                    <a:pt x="36" y="0"/>
                  </a:moveTo>
                  <a:lnTo>
                    <a:pt x="50" y="2"/>
                  </a:lnTo>
                  <a:lnTo>
                    <a:pt x="60" y="10"/>
                  </a:lnTo>
                  <a:lnTo>
                    <a:pt x="67" y="21"/>
                  </a:lnTo>
                  <a:lnTo>
                    <a:pt x="71" y="35"/>
                  </a:lnTo>
                  <a:lnTo>
                    <a:pt x="67" y="48"/>
                  </a:lnTo>
                  <a:lnTo>
                    <a:pt x="60" y="60"/>
                  </a:lnTo>
                  <a:lnTo>
                    <a:pt x="50" y="68"/>
                  </a:lnTo>
                  <a:lnTo>
                    <a:pt x="36" y="71"/>
                  </a:lnTo>
                  <a:lnTo>
                    <a:pt x="22" y="68"/>
                  </a:lnTo>
                  <a:lnTo>
                    <a:pt x="10" y="60"/>
                  </a:lnTo>
                  <a:lnTo>
                    <a:pt x="3" y="48"/>
                  </a:lnTo>
                  <a:lnTo>
                    <a:pt x="0" y="35"/>
                  </a:lnTo>
                  <a:lnTo>
                    <a:pt x="3" y="21"/>
                  </a:lnTo>
                  <a:lnTo>
                    <a:pt x="10" y="10"/>
                  </a:lnTo>
                  <a:lnTo>
                    <a:pt x="22" y="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Freeform 69"/>
            <p:cNvSpPr>
              <a:spLocks/>
            </p:cNvSpPr>
            <p:nvPr/>
          </p:nvSpPr>
          <p:spPr bwMode="auto">
            <a:xfrm>
              <a:off x="947" y="1510"/>
              <a:ext cx="129" cy="56"/>
            </a:xfrm>
            <a:custGeom>
              <a:avLst/>
              <a:gdLst>
                <a:gd name="T0" fmla="*/ 203 w 388"/>
                <a:gd name="T1" fmla="*/ 0 h 169"/>
                <a:gd name="T2" fmla="*/ 241 w 388"/>
                <a:gd name="T3" fmla="*/ 1 h 169"/>
                <a:gd name="T4" fmla="*/ 275 w 388"/>
                <a:gd name="T5" fmla="*/ 8 h 169"/>
                <a:gd name="T6" fmla="*/ 303 w 388"/>
                <a:gd name="T7" fmla="*/ 17 h 169"/>
                <a:gd name="T8" fmla="*/ 326 w 388"/>
                <a:gd name="T9" fmla="*/ 28 h 169"/>
                <a:gd name="T10" fmla="*/ 346 w 388"/>
                <a:gd name="T11" fmla="*/ 42 h 169"/>
                <a:gd name="T12" fmla="*/ 361 w 388"/>
                <a:gd name="T13" fmla="*/ 57 h 169"/>
                <a:gd name="T14" fmla="*/ 372 w 388"/>
                <a:gd name="T15" fmla="*/ 74 h 169"/>
                <a:gd name="T16" fmla="*/ 380 w 388"/>
                <a:gd name="T17" fmla="*/ 90 h 169"/>
                <a:gd name="T18" fmla="*/ 385 w 388"/>
                <a:gd name="T19" fmla="*/ 107 h 169"/>
                <a:gd name="T20" fmla="*/ 388 w 388"/>
                <a:gd name="T21" fmla="*/ 123 h 169"/>
                <a:gd name="T22" fmla="*/ 388 w 388"/>
                <a:gd name="T23" fmla="*/ 137 h 169"/>
                <a:gd name="T24" fmla="*/ 385 w 388"/>
                <a:gd name="T25" fmla="*/ 150 h 169"/>
                <a:gd name="T26" fmla="*/ 381 w 388"/>
                <a:gd name="T27" fmla="*/ 158 h 169"/>
                <a:gd name="T28" fmla="*/ 376 w 388"/>
                <a:gd name="T29" fmla="*/ 165 h 169"/>
                <a:gd name="T30" fmla="*/ 370 w 388"/>
                <a:gd name="T31" fmla="*/ 169 h 169"/>
                <a:gd name="T32" fmla="*/ 364 w 388"/>
                <a:gd name="T33" fmla="*/ 167 h 169"/>
                <a:gd name="T34" fmla="*/ 324 w 388"/>
                <a:gd name="T35" fmla="*/ 148 h 169"/>
                <a:gd name="T36" fmla="*/ 288 w 388"/>
                <a:gd name="T37" fmla="*/ 136 h 169"/>
                <a:gd name="T38" fmla="*/ 253 w 388"/>
                <a:gd name="T39" fmla="*/ 127 h 169"/>
                <a:gd name="T40" fmla="*/ 222 w 388"/>
                <a:gd name="T41" fmla="*/ 123 h 169"/>
                <a:gd name="T42" fmla="*/ 193 w 388"/>
                <a:gd name="T43" fmla="*/ 122 h 169"/>
                <a:gd name="T44" fmla="*/ 166 w 388"/>
                <a:gd name="T45" fmla="*/ 124 h 169"/>
                <a:gd name="T46" fmla="*/ 142 w 388"/>
                <a:gd name="T47" fmla="*/ 128 h 169"/>
                <a:gd name="T48" fmla="*/ 121 w 388"/>
                <a:gd name="T49" fmla="*/ 134 h 169"/>
                <a:gd name="T50" fmla="*/ 100 w 388"/>
                <a:gd name="T51" fmla="*/ 141 h 169"/>
                <a:gd name="T52" fmla="*/ 81 w 388"/>
                <a:gd name="T53" fmla="*/ 147 h 169"/>
                <a:gd name="T54" fmla="*/ 65 w 388"/>
                <a:gd name="T55" fmla="*/ 152 h 169"/>
                <a:gd name="T56" fmla="*/ 50 w 388"/>
                <a:gd name="T57" fmla="*/ 157 h 169"/>
                <a:gd name="T58" fmla="*/ 36 w 388"/>
                <a:gd name="T59" fmla="*/ 158 h 169"/>
                <a:gd name="T60" fmla="*/ 23 w 388"/>
                <a:gd name="T61" fmla="*/ 158 h 169"/>
                <a:gd name="T62" fmla="*/ 12 w 388"/>
                <a:gd name="T63" fmla="*/ 155 h 169"/>
                <a:gd name="T64" fmla="*/ 5 w 388"/>
                <a:gd name="T65" fmla="*/ 150 h 169"/>
                <a:gd name="T66" fmla="*/ 2 w 388"/>
                <a:gd name="T67" fmla="*/ 141 h 169"/>
                <a:gd name="T68" fmla="*/ 0 w 388"/>
                <a:gd name="T69" fmla="*/ 129 h 169"/>
                <a:gd name="T70" fmla="*/ 2 w 388"/>
                <a:gd name="T71" fmla="*/ 117 h 169"/>
                <a:gd name="T72" fmla="*/ 5 w 388"/>
                <a:gd name="T73" fmla="*/ 103 h 169"/>
                <a:gd name="T74" fmla="*/ 12 w 388"/>
                <a:gd name="T75" fmla="*/ 86 h 169"/>
                <a:gd name="T76" fmla="*/ 23 w 388"/>
                <a:gd name="T77" fmla="*/ 71 h 169"/>
                <a:gd name="T78" fmla="*/ 36 w 388"/>
                <a:gd name="T79" fmla="*/ 56 h 169"/>
                <a:gd name="T80" fmla="*/ 53 w 388"/>
                <a:gd name="T81" fmla="*/ 41 h 169"/>
                <a:gd name="T82" fmla="*/ 75 w 388"/>
                <a:gd name="T83" fmla="*/ 28 h 169"/>
                <a:gd name="T84" fmla="*/ 100 w 388"/>
                <a:gd name="T85" fmla="*/ 17 h 169"/>
                <a:gd name="T86" fmla="*/ 129 w 388"/>
                <a:gd name="T87" fmla="*/ 8 h 169"/>
                <a:gd name="T88" fmla="*/ 164 w 388"/>
                <a:gd name="T89" fmla="*/ 1 h 169"/>
                <a:gd name="T90" fmla="*/ 203 w 388"/>
                <a:gd name="T91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88" h="169">
                  <a:moveTo>
                    <a:pt x="203" y="0"/>
                  </a:moveTo>
                  <a:lnTo>
                    <a:pt x="241" y="1"/>
                  </a:lnTo>
                  <a:lnTo>
                    <a:pt x="275" y="8"/>
                  </a:lnTo>
                  <a:lnTo>
                    <a:pt x="303" y="17"/>
                  </a:lnTo>
                  <a:lnTo>
                    <a:pt x="326" y="28"/>
                  </a:lnTo>
                  <a:lnTo>
                    <a:pt x="346" y="42"/>
                  </a:lnTo>
                  <a:lnTo>
                    <a:pt x="361" y="57"/>
                  </a:lnTo>
                  <a:lnTo>
                    <a:pt x="372" y="74"/>
                  </a:lnTo>
                  <a:lnTo>
                    <a:pt x="380" y="90"/>
                  </a:lnTo>
                  <a:lnTo>
                    <a:pt x="385" y="107"/>
                  </a:lnTo>
                  <a:lnTo>
                    <a:pt x="388" y="123"/>
                  </a:lnTo>
                  <a:lnTo>
                    <a:pt x="388" y="137"/>
                  </a:lnTo>
                  <a:lnTo>
                    <a:pt x="385" y="150"/>
                  </a:lnTo>
                  <a:lnTo>
                    <a:pt x="381" y="158"/>
                  </a:lnTo>
                  <a:lnTo>
                    <a:pt x="376" y="165"/>
                  </a:lnTo>
                  <a:lnTo>
                    <a:pt x="370" y="169"/>
                  </a:lnTo>
                  <a:lnTo>
                    <a:pt x="364" y="167"/>
                  </a:lnTo>
                  <a:lnTo>
                    <a:pt x="324" y="148"/>
                  </a:lnTo>
                  <a:lnTo>
                    <a:pt x="288" y="136"/>
                  </a:lnTo>
                  <a:lnTo>
                    <a:pt x="253" y="127"/>
                  </a:lnTo>
                  <a:lnTo>
                    <a:pt x="222" y="123"/>
                  </a:lnTo>
                  <a:lnTo>
                    <a:pt x="193" y="122"/>
                  </a:lnTo>
                  <a:lnTo>
                    <a:pt x="166" y="124"/>
                  </a:lnTo>
                  <a:lnTo>
                    <a:pt x="142" y="128"/>
                  </a:lnTo>
                  <a:lnTo>
                    <a:pt x="121" y="134"/>
                  </a:lnTo>
                  <a:lnTo>
                    <a:pt x="100" y="141"/>
                  </a:lnTo>
                  <a:lnTo>
                    <a:pt x="81" y="147"/>
                  </a:lnTo>
                  <a:lnTo>
                    <a:pt x="65" y="152"/>
                  </a:lnTo>
                  <a:lnTo>
                    <a:pt x="50" y="157"/>
                  </a:lnTo>
                  <a:lnTo>
                    <a:pt x="36" y="158"/>
                  </a:lnTo>
                  <a:lnTo>
                    <a:pt x="23" y="158"/>
                  </a:lnTo>
                  <a:lnTo>
                    <a:pt x="12" y="155"/>
                  </a:lnTo>
                  <a:lnTo>
                    <a:pt x="5" y="150"/>
                  </a:lnTo>
                  <a:lnTo>
                    <a:pt x="2" y="141"/>
                  </a:lnTo>
                  <a:lnTo>
                    <a:pt x="0" y="129"/>
                  </a:lnTo>
                  <a:lnTo>
                    <a:pt x="2" y="117"/>
                  </a:lnTo>
                  <a:lnTo>
                    <a:pt x="5" y="103"/>
                  </a:lnTo>
                  <a:lnTo>
                    <a:pt x="12" y="86"/>
                  </a:lnTo>
                  <a:lnTo>
                    <a:pt x="23" y="71"/>
                  </a:lnTo>
                  <a:lnTo>
                    <a:pt x="36" y="56"/>
                  </a:lnTo>
                  <a:lnTo>
                    <a:pt x="53" y="41"/>
                  </a:lnTo>
                  <a:lnTo>
                    <a:pt x="75" y="28"/>
                  </a:lnTo>
                  <a:lnTo>
                    <a:pt x="100" y="17"/>
                  </a:lnTo>
                  <a:lnTo>
                    <a:pt x="129" y="8"/>
                  </a:lnTo>
                  <a:lnTo>
                    <a:pt x="164" y="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684B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Freeform 70"/>
            <p:cNvSpPr>
              <a:spLocks/>
            </p:cNvSpPr>
            <p:nvPr/>
          </p:nvSpPr>
          <p:spPr bwMode="auto">
            <a:xfrm>
              <a:off x="1335" y="1625"/>
              <a:ext cx="79" cy="87"/>
            </a:xfrm>
            <a:custGeom>
              <a:avLst/>
              <a:gdLst>
                <a:gd name="T0" fmla="*/ 119 w 238"/>
                <a:gd name="T1" fmla="*/ 0 h 259"/>
                <a:gd name="T2" fmla="*/ 146 w 238"/>
                <a:gd name="T3" fmla="*/ 4 h 259"/>
                <a:gd name="T4" fmla="*/ 171 w 238"/>
                <a:gd name="T5" fmla="*/ 13 h 259"/>
                <a:gd name="T6" fmla="*/ 194 w 238"/>
                <a:gd name="T7" fmla="*/ 28 h 259"/>
                <a:gd name="T8" fmla="*/ 212 w 238"/>
                <a:gd name="T9" fmla="*/ 48 h 259"/>
                <a:gd name="T10" fmla="*/ 226 w 238"/>
                <a:gd name="T11" fmla="*/ 72 h 259"/>
                <a:gd name="T12" fmla="*/ 235 w 238"/>
                <a:gd name="T13" fmla="*/ 100 h 259"/>
                <a:gd name="T14" fmla="*/ 238 w 238"/>
                <a:gd name="T15" fmla="*/ 129 h 259"/>
                <a:gd name="T16" fmla="*/ 235 w 238"/>
                <a:gd name="T17" fmla="*/ 159 h 259"/>
                <a:gd name="T18" fmla="*/ 226 w 238"/>
                <a:gd name="T19" fmla="*/ 187 h 259"/>
                <a:gd name="T20" fmla="*/ 212 w 238"/>
                <a:gd name="T21" fmla="*/ 211 h 259"/>
                <a:gd name="T22" fmla="*/ 194 w 238"/>
                <a:gd name="T23" fmla="*/ 230 h 259"/>
                <a:gd name="T24" fmla="*/ 171 w 238"/>
                <a:gd name="T25" fmla="*/ 247 h 259"/>
                <a:gd name="T26" fmla="*/ 146 w 238"/>
                <a:gd name="T27" fmla="*/ 256 h 259"/>
                <a:gd name="T28" fmla="*/ 119 w 238"/>
                <a:gd name="T29" fmla="*/ 259 h 259"/>
                <a:gd name="T30" fmla="*/ 92 w 238"/>
                <a:gd name="T31" fmla="*/ 256 h 259"/>
                <a:gd name="T32" fmla="*/ 68 w 238"/>
                <a:gd name="T33" fmla="*/ 247 h 259"/>
                <a:gd name="T34" fmla="*/ 45 w 238"/>
                <a:gd name="T35" fmla="*/ 230 h 259"/>
                <a:gd name="T36" fmla="*/ 27 w 238"/>
                <a:gd name="T37" fmla="*/ 211 h 259"/>
                <a:gd name="T38" fmla="*/ 13 w 238"/>
                <a:gd name="T39" fmla="*/ 187 h 259"/>
                <a:gd name="T40" fmla="*/ 4 w 238"/>
                <a:gd name="T41" fmla="*/ 159 h 259"/>
                <a:gd name="T42" fmla="*/ 0 w 238"/>
                <a:gd name="T43" fmla="*/ 129 h 259"/>
                <a:gd name="T44" fmla="*/ 4 w 238"/>
                <a:gd name="T45" fmla="*/ 100 h 259"/>
                <a:gd name="T46" fmla="*/ 13 w 238"/>
                <a:gd name="T47" fmla="*/ 72 h 259"/>
                <a:gd name="T48" fmla="*/ 27 w 238"/>
                <a:gd name="T49" fmla="*/ 48 h 259"/>
                <a:gd name="T50" fmla="*/ 45 w 238"/>
                <a:gd name="T51" fmla="*/ 28 h 259"/>
                <a:gd name="T52" fmla="*/ 68 w 238"/>
                <a:gd name="T53" fmla="*/ 13 h 259"/>
                <a:gd name="T54" fmla="*/ 92 w 238"/>
                <a:gd name="T55" fmla="*/ 4 h 259"/>
                <a:gd name="T56" fmla="*/ 119 w 238"/>
                <a:gd name="T57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8" h="259">
                  <a:moveTo>
                    <a:pt x="119" y="0"/>
                  </a:moveTo>
                  <a:lnTo>
                    <a:pt x="146" y="4"/>
                  </a:lnTo>
                  <a:lnTo>
                    <a:pt x="171" y="13"/>
                  </a:lnTo>
                  <a:lnTo>
                    <a:pt x="194" y="28"/>
                  </a:lnTo>
                  <a:lnTo>
                    <a:pt x="212" y="48"/>
                  </a:lnTo>
                  <a:lnTo>
                    <a:pt x="226" y="72"/>
                  </a:lnTo>
                  <a:lnTo>
                    <a:pt x="235" y="100"/>
                  </a:lnTo>
                  <a:lnTo>
                    <a:pt x="238" y="129"/>
                  </a:lnTo>
                  <a:lnTo>
                    <a:pt x="235" y="159"/>
                  </a:lnTo>
                  <a:lnTo>
                    <a:pt x="226" y="187"/>
                  </a:lnTo>
                  <a:lnTo>
                    <a:pt x="212" y="211"/>
                  </a:lnTo>
                  <a:lnTo>
                    <a:pt x="194" y="230"/>
                  </a:lnTo>
                  <a:lnTo>
                    <a:pt x="171" y="247"/>
                  </a:lnTo>
                  <a:lnTo>
                    <a:pt x="146" y="256"/>
                  </a:lnTo>
                  <a:lnTo>
                    <a:pt x="119" y="259"/>
                  </a:lnTo>
                  <a:lnTo>
                    <a:pt x="92" y="256"/>
                  </a:lnTo>
                  <a:lnTo>
                    <a:pt x="68" y="247"/>
                  </a:lnTo>
                  <a:lnTo>
                    <a:pt x="45" y="230"/>
                  </a:lnTo>
                  <a:lnTo>
                    <a:pt x="27" y="211"/>
                  </a:lnTo>
                  <a:lnTo>
                    <a:pt x="13" y="187"/>
                  </a:lnTo>
                  <a:lnTo>
                    <a:pt x="4" y="159"/>
                  </a:lnTo>
                  <a:lnTo>
                    <a:pt x="0" y="129"/>
                  </a:lnTo>
                  <a:lnTo>
                    <a:pt x="4" y="100"/>
                  </a:lnTo>
                  <a:lnTo>
                    <a:pt x="13" y="72"/>
                  </a:lnTo>
                  <a:lnTo>
                    <a:pt x="27" y="48"/>
                  </a:lnTo>
                  <a:lnTo>
                    <a:pt x="45" y="28"/>
                  </a:lnTo>
                  <a:lnTo>
                    <a:pt x="68" y="13"/>
                  </a:lnTo>
                  <a:lnTo>
                    <a:pt x="92" y="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3B25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Freeform 71"/>
            <p:cNvSpPr>
              <a:spLocks/>
            </p:cNvSpPr>
            <p:nvPr/>
          </p:nvSpPr>
          <p:spPr bwMode="auto">
            <a:xfrm>
              <a:off x="1345" y="1638"/>
              <a:ext cx="24" cy="23"/>
            </a:xfrm>
            <a:custGeom>
              <a:avLst/>
              <a:gdLst>
                <a:gd name="T0" fmla="*/ 36 w 71"/>
                <a:gd name="T1" fmla="*/ 0 h 71"/>
                <a:gd name="T2" fmla="*/ 49 w 71"/>
                <a:gd name="T3" fmla="*/ 2 h 71"/>
                <a:gd name="T4" fmla="*/ 61 w 71"/>
                <a:gd name="T5" fmla="*/ 10 h 71"/>
                <a:gd name="T6" fmla="*/ 68 w 71"/>
                <a:gd name="T7" fmla="*/ 21 h 71"/>
                <a:gd name="T8" fmla="*/ 71 w 71"/>
                <a:gd name="T9" fmla="*/ 35 h 71"/>
                <a:gd name="T10" fmla="*/ 68 w 71"/>
                <a:gd name="T11" fmla="*/ 48 h 71"/>
                <a:gd name="T12" fmla="*/ 61 w 71"/>
                <a:gd name="T13" fmla="*/ 60 h 71"/>
                <a:gd name="T14" fmla="*/ 49 w 71"/>
                <a:gd name="T15" fmla="*/ 68 h 71"/>
                <a:gd name="T16" fmla="*/ 36 w 71"/>
                <a:gd name="T17" fmla="*/ 71 h 71"/>
                <a:gd name="T18" fmla="*/ 22 w 71"/>
                <a:gd name="T19" fmla="*/ 68 h 71"/>
                <a:gd name="T20" fmla="*/ 10 w 71"/>
                <a:gd name="T21" fmla="*/ 60 h 71"/>
                <a:gd name="T22" fmla="*/ 3 w 71"/>
                <a:gd name="T23" fmla="*/ 48 h 71"/>
                <a:gd name="T24" fmla="*/ 0 w 71"/>
                <a:gd name="T25" fmla="*/ 35 h 71"/>
                <a:gd name="T26" fmla="*/ 3 w 71"/>
                <a:gd name="T27" fmla="*/ 21 h 71"/>
                <a:gd name="T28" fmla="*/ 10 w 71"/>
                <a:gd name="T29" fmla="*/ 10 h 71"/>
                <a:gd name="T30" fmla="*/ 22 w 71"/>
                <a:gd name="T31" fmla="*/ 2 h 71"/>
                <a:gd name="T32" fmla="*/ 36 w 71"/>
                <a:gd name="T3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71">
                  <a:moveTo>
                    <a:pt x="36" y="0"/>
                  </a:moveTo>
                  <a:lnTo>
                    <a:pt x="49" y="2"/>
                  </a:lnTo>
                  <a:lnTo>
                    <a:pt x="61" y="10"/>
                  </a:lnTo>
                  <a:lnTo>
                    <a:pt x="68" y="21"/>
                  </a:lnTo>
                  <a:lnTo>
                    <a:pt x="71" y="35"/>
                  </a:lnTo>
                  <a:lnTo>
                    <a:pt x="68" y="48"/>
                  </a:lnTo>
                  <a:lnTo>
                    <a:pt x="61" y="60"/>
                  </a:lnTo>
                  <a:lnTo>
                    <a:pt x="49" y="68"/>
                  </a:lnTo>
                  <a:lnTo>
                    <a:pt x="36" y="71"/>
                  </a:lnTo>
                  <a:lnTo>
                    <a:pt x="22" y="68"/>
                  </a:lnTo>
                  <a:lnTo>
                    <a:pt x="10" y="60"/>
                  </a:lnTo>
                  <a:lnTo>
                    <a:pt x="3" y="48"/>
                  </a:lnTo>
                  <a:lnTo>
                    <a:pt x="0" y="35"/>
                  </a:lnTo>
                  <a:lnTo>
                    <a:pt x="3" y="21"/>
                  </a:lnTo>
                  <a:lnTo>
                    <a:pt x="10" y="10"/>
                  </a:lnTo>
                  <a:lnTo>
                    <a:pt x="22" y="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2"/>
            <p:cNvSpPr>
              <a:spLocks/>
            </p:cNvSpPr>
            <p:nvPr/>
          </p:nvSpPr>
          <p:spPr bwMode="auto">
            <a:xfrm>
              <a:off x="1307" y="1510"/>
              <a:ext cx="129" cy="56"/>
            </a:xfrm>
            <a:custGeom>
              <a:avLst/>
              <a:gdLst>
                <a:gd name="T0" fmla="*/ 185 w 387"/>
                <a:gd name="T1" fmla="*/ 0 h 169"/>
                <a:gd name="T2" fmla="*/ 224 w 387"/>
                <a:gd name="T3" fmla="*/ 1 h 169"/>
                <a:gd name="T4" fmla="*/ 258 w 387"/>
                <a:gd name="T5" fmla="*/ 8 h 169"/>
                <a:gd name="T6" fmla="*/ 287 w 387"/>
                <a:gd name="T7" fmla="*/ 17 h 169"/>
                <a:gd name="T8" fmla="*/ 313 w 387"/>
                <a:gd name="T9" fmla="*/ 28 h 169"/>
                <a:gd name="T10" fmla="*/ 334 w 387"/>
                <a:gd name="T11" fmla="*/ 41 h 169"/>
                <a:gd name="T12" fmla="*/ 351 w 387"/>
                <a:gd name="T13" fmla="*/ 56 h 169"/>
                <a:gd name="T14" fmla="*/ 365 w 387"/>
                <a:gd name="T15" fmla="*/ 71 h 169"/>
                <a:gd name="T16" fmla="*/ 376 w 387"/>
                <a:gd name="T17" fmla="*/ 86 h 169"/>
                <a:gd name="T18" fmla="*/ 382 w 387"/>
                <a:gd name="T19" fmla="*/ 103 h 169"/>
                <a:gd name="T20" fmla="*/ 386 w 387"/>
                <a:gd name="T21" fmla="*/ 117 h 169"/>
                <a:gd name="T22" fmla="*/ 387 w 387"/>
                <a:gd name="T23" fmla="*/ 129 h 169"/>
                <a:gd name="T24" fmla="*/ 386 w 387"/>
                <a:gd name="T25" fmla="*/ 141 h 169"/>
                <a:gd name="T26" fmla="*/ 382 w 387"/>
                <a:gd name="T27" fmla="*/ 150 h 169"/>
                <a:gd name="T28" fmla="*/ 376 w 387"/>
                <a:gd name="T29" fmla="*/ 155 h 169"/>
                <a:gd name="T30" fmla="*/ 365 w 387"/>
                <a:gd name="T31" fmla="*/ 158 h 169"/>
                <a:gd name="T32" fmla="*/ 352 w 387"/>
                <a:gd name="T33" fmla="*/ 158 h 169"/>
                <a:gd name="T34" fmla="*/ 338 w 387"/>
                <a:gd name="T35" fmla="*/ 157 h 169"/>
                <a:gd name="T36" fmla="*/ 323 w 387"/>
                <a:gd name="T37" fmla="*/ 152 h 169"/>
                <a:gd name="T38" fmla="*/ 306 w 387"/>
                <a:gd name="T39" fmla="*/ 147 h 169"/>
                <a:gd name="T40" fmla="*/ 287 w 387"/>
                <a:gd name="T41" fmla="*/ 141 h 169"/>
                <a:gd name="T42" fmla="*/ 267 w 387"/>
                <a:gd name="T43" fmla="*/ 134 h 169"/>
                <a:gd name="T44" fmla="*/ 246 w 387"/>
                <a:gd name="T45" fmla="*/ 128 h 169"/>
                <a:gd name="T46" fmla="*/ 222 w 387"/>
                <a:gd name="T47" fmla="*/ 124 h 169"/>
                <a:gd name="T48" fmla="*/ 195 w 387"/>
                <a:gd name="T49" fmla="*/ 122 h 169"/>
                <a:gd name="T50" fmla="*/ 166 w 387"/>
                <a:gd name="T51" fmla="*/ 123 h 169"/>
                <a:gd name="T52" fmla="*/ 134 w 387"/>
                <a:gd name="T53" fmla="*/ 127 h 169"/>
                <a:gd name="T54" fmla="*/ 100 w 387"/>
                <a:gd name="T55" fmla="*/ 136 h 169"/>
                <a:gd name="T56" fmla="*/ 63 w 387"/>
                <a:gd name="T57" fmla="*/ 148 h 169"/>
                <a:gd name="T58" fmla="*/ 24 w 387"/>
                <a:gd name="T59" fmla="*/ 167 h 169"/>
                <a:gd name="T60" fmla="*/ 18 w 387"/>
                <a:gd name="T61" fmla="*/ 169 h 169"/>
                <a:gd name="T62" fmla="*/ 12 w 387"/>
                <a:gd name="T63" fmla="*/ 165 h 169"/>
                <a:gd name="T64" fmla="*/ 7 w 387"/>
                <a:gd name="T65" fmla="*/ 158 h 169"/>
                <a:gd name="T66" fmla="*/ 3 w 387"/>
                <a:gd name="T67" fmla="*/ 150 h 169"/>
                <a:gd name="T68" fmla="*/ 0 w 387"/>
                <a:gd name="T69" fmla="*/ 137 h 169"/>
                <a:gd name="T70" fmla="*/ 0 w 387"/>
                <a:gd name="T71" fmla="*/ 123 h 169"/>
                <a:gd name="T72" fmla="*/ 3 w 387"/>
                <a:gd name="T73" fmla="*/ 107 h 169"/>
                <a:gd name="T74" fmla="*/ 8 w 387"/>
                <a:gd name="T75" fmla="*/ 90 h 169"/>
                <a:gd name="T76" fmla="*/ 15 w 387"/>
                <a:gd name="T77" fmla="*/ 74 h 169"/>
                <a:gd name="T78" fmla="*/ 27 w 387"/>
                <a:gd name="T79" fmla="*/ 57 h 169"/>
                <a:gd name="T80" fmla="*/ 42 w 387"/>
                <a:gd name="T81" fmla="*/ 42 h 169"/>
                <a:gd name="T82" fmla="*/ 61 w 387"/>
                <a:gd name="T83" fmla="*/ 28 h 169"/>
                <a:gd name="T84" fmla="*/ 85 w 387"/>
                <a:gd name="T85" fmla="*/ 17 h 169"/>
                <a:gd name="T86" fmla="*/ 113 w 387"/>
                <a:gd name="T87" fmla="*/ 8 h 169"/>
                <a:gd name="T88" fmla="*/ 147 w 387"/>
                <a:gd name="T89" fmla="*/ 1 h 169"/>
                <a:gd name="T90" fmla="*/ 185 w 387"/>
                <a:gd name="T91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87" h="169">
                  <a:moveTo>
                    <a:pt x="185" y="0"/>
                  </a:moveTo>
                  <a:lnTo>
                    <a:pt x="224" y="1"/>
                  </a:lnTo>
                  <a:lnTo>
                    <a:pt x="258" y="8"/>
                  </a:lnTo>
                  <a:lnTo>
                    <a:pt x="287" y="17"/>
                  </a:lnTo>
                  <a:lnTo>
                    <a:pt x="313" y="28"/>
                  </a:lnTo>
                  <a:lnTo>
                    <a:pt x="334" y="41"/>
                  </a:lnTo>
                  <a:lnTo>
                    <a:pt x="351" y="56"/>
                  </a:lnTo>
                  <a:lnTo>
                    <a:pt x="365" y="71"/>
                  </a:lnTo>
                  <a:lnTo>
                    <a:pt x="376" y="86"/>
                  </a:lnTo>
                  <a:lnTo>
                    <a:pt x="382" y="103"/>
                  </a:lnTo>
                  <a:lnTo>
                    <a:pt x="386" y="117"/>
                  </a:lnTo>
                  <a:lnTo>
                    <a:pt x="387" y="129"/>
                  </a:lnTo>
                  <a:lnTo>
                    <a:pt x="386" y="141"/>
                  </a:lnTo>
                  <a:lnTo>
                    <a:pt x="382" y="150"/>
                  </a:lnTo>
                  <a:lnTo>
                    <a:pt x="376" y="155"/>
                  </a:lnTo>
                  <a:lnTo>
                    <a:pt x="365" y="158"/>
                  </a:lnTo>
                  <a:lnTo>
                    <a:pt x="352" y="158"/>
                  </a:lnTo>
                  <a:lnTo>
                    <a:pt x="338" y="157"/>
                  </a:lnTo>
                  <a:lnTo>
                    <a:pt x="323" y="152"/>
                  </a:lnTo>
                  <a:lnTo>
                    <a:pt x="306" y="147"/>
                  </a:lnTo>
                  <a:lnTo>
                    <a:pt x="287" y="141"/>
                  </a:lnTo>
                  <a:lnTo>
                    <a:pt x="267" y="134"/>
                  </a:lnTo>
                  <a:lnTo>
                    <a:pt x="246" y="128"/>
                  </a:lnTo>
                  <a:lnTo>
                    <a:pt x="222" y="124"/>
                  </a:lnTo>
                  <a:lnTo>
                    <a:pt x="195" y="122"/>
                  </a:lnTo>
                  <a:lnTo>
                    <a:pt x="166" y="123"/>
                  </a:lnTo>
                  <a:lnTo>
                    <a:pt x="134" y="127"/>
                  </a:lnTo>
                  <a:lnTo>
                    <a:pt x="100" y="136"/>
                  </a:lnTo>
                  <a:lnTo>
                    <a:pt x="63" y="148"/>
                  </a:lnTo>
                  <a:lnTo>
                    <a:pt x="24" y="167"/>
                  </a:lnTo>
                  <a:lnTo>
                    <a:pt x="18" y="169"/>
                  </a:lnTo>
                  <a:lnTo>
                    <a:pt x="12" y="165"/>
                  </a:lnTo>
                  <a:lnTo>
                    <a:pt x="7" y="158"/>
                  </a:lnTo>
                  <a:lnTo>
                    <a:pt x="3" y="150"/>
                  </a:lnTo>
                  <a:lnTo>
                    <a:pt x="0" y="137"/>
                  </a:lnTo>
                  <a:lnTo>
                    <a:pt x="0" y="123"/>
                  </a:lnTo>
                  <a:lnTo>
                    <a:pt x="3" y="107"/>
                  </a:lnTo>
                  <a:lnTo>
                    <a:pt x="8" y="90"/>
                  </a:lnTo>
                  <a:lnTo>
                    <a:pt x="15" y="74"/>
                  </a:lnTo>
                  <a:lnTo>
                    <a:pt x="27" y="57"/>
                  </a:lnTo>
                  <a:lnTo>
                    <a:pt x="42" y="42"/>
                  </a:lnTo>
                  <a:lnTo>
                    <a:pt x="61" y="28"/>
                  </a:lnTo>
                  <a:lnTo>
                    <a:pt x="85" y="17"/>
                  </a:lnTo>
                  <a:lnTo>
                    <a:pt x="113" y="8"/>
                  </a:lnTo>
                  <a:lnTo>
                    <a:pt x="147" y="1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684B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3"/>
            <p:cNvSpPr>
              <a:spLocks/>
            </p:cNvSpPr>
            <p:nvPr/>
          </p:nvSpPr>
          <p:spPr bwMode="auto">
            <a:xfrm>
              <a:off x="1129" y="1802"/>
              <a:ext cx="125" cy="45"/>
            </a:xfrm>
            <a:custGeom>
              <a:avLst/>
              <a:gdLst>
                <a:gd name="T0" fmla="*/ 6 w 375"/>
                <a:gd name="T1" fmla="*/ 0 h 135"/>
                <a:gd name="T2" fmla="*/ 15 w 375"/>
                <a:gd name="T3" fmla="*/ 2 h 135"/>
                <a:gd name="T4" fmla="*/ 27 w 375"/>
                <a:gd name="T5" fmla="*/ 6 h 135"/>
                <a:gd name="T6" fmla="*/ 41 w 375"/>
                <a:gd name="T7" fmla="*/ 14 h 135"/>
                <a:gd name="T8" fmla="*/ 58 w 375"/>
                <a:gd name="T9" fmla="*/ 23 h 135"/>
                <a:gd name="T10" fmla="*/ 80 w 375"/>
                <a:gd name="T11" fmla="*/ 33 h 135"/>
                <a:gd name="T12" fmla="*/ 103 w 375"/>
                <a:gd name="T13" fmla="*/ 42 h 135"/>
                <a:gd name="T14" fmla="*/ 128 w 375"/>
                <a:gd name="T15" fmla="*/ 49 h 135"/>
                <a:gd name="T16" fmla="*/ 157 w 375"/>
                <a:gd name="T17" fmla="*/ 56 h 135"/>
                <a:gd name="T18" fmla="*/ 187 w 375"/>
                <a:gd name="T19" fmla="*/ 57 h 135"/>
                <a:gd name="T20" fmla="*/ 218 w 375"/>
                <a:gd name="T21" fmla="*/ 56 h 135"/>
                <a:gd name="T22" fmla="*/ 247 w 375"/>
                <a:gd name="T23" fmla="*/ 49 h 135"/>
                <a:gd name="T24" fmla="*/ 272 w 375"/>
                <a:gd name="T25" fmla="*/ 42 h 135"/>
                <a:gd name="T26" fmla="*/ 295 w 375"/>
                <a:gd name="T27" fmla="*/ 33 h 135"/>
                <a:gd name="T28" fmla="*/ 316 w 375"/>
                <a:gd name="T29" fmla="*/ 23 h 135"/>
                <a:gd name="T30" fmla="*/ 333 w 375"/>
                <a:gd name="T31" fmla="*/ 14 h 135"/>
                <a:gd name="T32" fmla="*/ 348 w 375"/>
                <a:gd name="T33" fmla="*/ 6 h 135"/>
                <a:gd name="T34" fmla="*/ 360 w 375"/>
                <a:gd name="T35" fmla="*/ 2 h 135"/>
                <a:gd name="T36" fmla="*/ 368 w 375"/>
                <a:gd name="T37" fmla="*/ 0 h 135"/>
                <a:gd name="T38" fmla="*/ 373 w 375"/>
                <a:gd name="T39" fmla="*/ 4 h 135"/>
                <a:gd name="T40" fmla="*/ 375 w 375"/>
                <a:gd name="T41" fmla="*/ 13 h 135"/>
                <a:gd name="T42" fmla="*/ 375 w 375"/>
                <a:gd name="T43" fmla="*/ 24 h 135"/>
                <a:gd name="T44" fmla="*/ 371 w 375"/>
                <a:gd name="T45" fmla="*/ 38 h 135"/>
                <a:gd name="T46" fmla="*/ 366 w 375"/>
                <a:gd name="T47" fmla="*/ 53 h 135"/>
                <a:gd name="T48" fmla="*/ 357 w 375"/>
                <a:gd name="T49" fmla="*/ 67 h 135"/>
                <a:gd name="T50" fmla="*/ 346 w 375"/>
                <a:gd name="T51" fmla="*/ 82 h 135"/>
                <a:gd name="T52" fmla="*/ 330 w 375"/>
                <a:gd name="T53" fmla="*/ 96 h 135"/>
                <a:gd name="T54" fmla="*/ 311 w 375"/>
                <a:gd name="T55" fmla="*/ 109 h 135"/>
                <a:gd name="T56" fmla="*/ 289 w 375"/>
                <a:gd name="T57" fmla="*/ 119 h 135"/>
                <a:gd name="T58" fmla="*/ 260 w 375"/>
                <a:gd name="T59" fmla="*/ 128 h 135"/>
                <a:gd name="T60" fmla="*/ 227 w 375"/>
                <a:gd name="T61" fmla="*/ 133 h 135"/>
                <a:gd name="T62" fmla="*/ 187 w 375"/>
                <a:gd name="T63" fmla="*/ 135 h 135"/>
                <a:gd name="T64" fmla="*/ 148 w 375"/>
                <a:gd name="T65" fmla="*/ 133 h 135"/>
                <a:gd name="T66" fmla="*/ 115 w 375"/>
                <a:gd name="T67" fmla="*/ 128 h 135"/>
                <a:gd name="T68" fmla="*/ 86 w 375"/>
                <a:gd name="T69" fmla="*/ 119 h 135"/>
                <a:gd name="T70" fmla="*/ 63 w 375"/>
                <a:gd name="T71" fmla="*/ 109 h 135"/>
                <a:gd name="T72" fmla="*/ 44 w 375"/>
                <a:gd name="T73" fmla="*/ 96 h 135"/>
                <a:gd name="T74" fmla="*/ 29 w 375"/>
                <a:gd name="T75" fmla="*/ 82 h 135"/>
                <a:gd name="T76" fmla="*/ 18 w 375"/>
                <a:gd name="T77" fmla="*/ 67 h 135"/>
                <a:gd name="T78" fmla="*/ 9 w 375"/>
                <a:gd name="T79" fmla="*/ 53 h 135"/>
                <a:gd name="T80" fmla="*/ 4 w 375"/>
                <a:gd name="T81" fmla="*/ 38 h 135"/>
                <a:gd name="T82" fmla="*/ 0 w 375"/>
                <a:gd name="T83" fmla="*/ 24 h 135"/>
                <a:gd name="T84" fmla="*/ 0 w 375"/>
                <a:gd name="T85" fmla="*/ 13 h 135"/>
                <a:gd name="T86" fmla="*/ 1 w 375"/>
                <a:gd name="T87" fmla="*/ 4 h 135"/>
                <a:gd name="T88" fmla="*/ 6 w 375"/>
                <a:gd name="T8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75" h="135">
                  <a:moveTo>
                    <a:pt x="6" y="0"/>
                  </a:moveTo>
                  <a:lnTo>
                    <a:pt x="15" y="2"/>
                  </a:lnTo>
                  <a:lnTo>
                    <a:pt x="27" y="6"/>
                  </a:lnTo>
                  <a:lnTo>
                    <a:pt x="41" y="14"/>
                  </a:lnTo>
                  <a:lnTo>
                    <a:pt x="58" y="23"/>
                  </a:lnTo>
                  <a:lnTo>
                    <a:pt x="80" y="33"/>
                  </a:lnTo>
                  <a:lnTo>
                    <a:pt x="103" y="42"/>
                  </a:lnTo>
                  <a:lnTo>
                    <a:pt x="128" y="49"/>
                  </a:lnTo>
                  <a:lnTo>
                    <a:pt x="157" y="56"/>
                  </a:lnTo>
                  <a:lnTo>
                    <a:pt x="187" y="57"/>
                  </a:lnTo>
                  <a:lnTo>
                    <a:pt x="218" y="56"/>
                  </a:lnTo>
                  <a:lnTo>
                    <a:pt x="247" y="49"/>
                  </a:lnTo>
                  <a:lnTo>
                    <a:pt x="272" y="42"/>
                  </a:lnTo>
                  <a:lnTo>
                    <a:pt x="295" y="33"/>
                  </a:lnTo>
                  <a:lnTo>
                    <a:pt x="316" y="23"/>
                  </a:lnTo>
                  <a:lnTo>
                    <a:pt x="333" y="14"/>
                  </a:lnTo>
                  <a:lnTo>
                    <a:pt x="348" y="6"/>
                  </a:lnTo>
                  <a:lnTo>
                    <a:pt x="360" y="2"/>
                  </a:lnTo>
                  <a:lnTo>
                    <a:pt x="368" y="0"/>
                  </a:lnTo>
                  <a:lnTo>
                    <a:pt x="373" y="4"/>
                  </a:lnTo>
                  <a:lnTo>
                    <a:pt x="375" y="13"/>
                  </a:lnTo>
                  <a:lnTo>
                    <a:pt x="375" y="24"/>
                  </a:lnTo>
                  <a:lnTo>
                    <a:pt x="371" y="38"/>
                  </a:lnTo>
                  <a:lnTo>
                    <a:pt x="366" y="53"/>
                  </a:lnTo>
                  <a:lnTo>
                    <a:pt x="357" y="67"/>
                  </a:lnTo>
                  <a:lnTo>
                    <a:pt x="346" y="82"/>
                  </a:lnTo>
                  <a:lnTo>
                    <a:pt x="330" y="96"/>
                  </a:lnTo>
                  <a:lnTo>
                    <a:pt x="311" y="109"/>
                  </a:lnTo>
                  <a:lnTo>
                    <a:pt x="289" y="119"/>
                  </a:lnTo>
                  <a:lnTo>
                    <a:pt x="260" y="128"/>
                  </a:lnTo>
                  <a:lnTo>
                    <a:pt x="227" y="133"/>
                  </a:lnTo>
                  <a:lnTo>
                    <a:pt x="187" y="135"/>
                  </a:lnTo>
                  <a:lnTo>
                    <a:pt x="148" y="133"/>
                  </a:lnTo>
                  <a:lnTo>
                    <a:pt x="115" y="128"/>
                  </a:lnTo>
                  <a:lnTo>
                    <a:pt x="86" y="119"/>
                  </a:lnTo>
                  <a:lnTo>
                    <a:pt x="63" y="109"/>
                  </a:lnTo>
                  <a:lnTo>
                    <a:pt x="44" y="96"/>
                  </a:lnTo>
                  <a:lnTo>
                    <a:pt x="29" y="82"/>
                  </a:lnTo>
                  <a:lnTo>
                    <a:pt x="18" y="67"/>
                  </a:lnTo>
                  <a:lnTo>
                    <a:pt x="9" y="53"/>
                  </a:lnTo>
                  <a:lnTo>
                    <a:pt x="4" y="38"/>
                  </a:lnTo>
                  <a:lnTo>
                    <a:pt x="0" y="24"/>
                  </a:lnTo>
                  <a:lnTo>
                    <a:pt x="0" y="13"/>
                  </a:lnTo>
                  <a:lnTo>
                    <a:pt x="1" y="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CBC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Freeform 74"/>
            <p:cNvSpPr>
              <a:spLocks/>
            </p:cNvSpPr>
            <p:nvPr/>
          </p:nvSpPr>
          <p:spPr bwMode="auto">
            <a:xfrm>
              <a:off x="1170" y="1944"/>
              <a:ext cx="43" cy="15"/>
            </a:xfrm>
            <a:custGeom>
              <a:avLst/>
              <a:gdLst>
                <a:gd name="T0" fmla="*/ 128 w 129"/>
                <a:gd name="T1" fmla="*/ 0 h 47"/>
                <a:gd name="T2" fmla="*/ 129 w 129"/>
                <a:gd name="T3" fmla="*/ 4 h 47"/>
                <a:gd name="T4" fmla="*/ 129 w 129"/>
                <a:gd name="T5" fmla="*/ 12 h 47"/>
                <a:gd name="T6" fmla="*/ 125 w 129"/>
                <a:gd name="T7" fmla="*/ 19 h 47"/>
                <a:gd name="T8" fmla="*/ 120 w 129"/>
                <a:gd name="T9" fmla="*/ 28 h 47"/>
                <a:gd name="T10" fmla="*/ 112 w 129"/>
                <a:gd name="T11" fmla="*/ 35 h 47"/>
                <a:gd name="T12" fmla="*/ 101 w 129"/>
                <a:gd name="T13" fmla="*/ 41 h 47"/>
                <a:gd name="T14" fmla="*/ 85 w 129"/>
                <a:gd name="T15" fmla="*/ 46 h 47"/>
                <a:gd name="T16" fmla="*/ 64 w 129"/>
                <a:gd name="T17" fmla="*/ 47 h 47"/>
                <a:gd name="T18" fmla="*/ 44 w 129"/>
                <a:gd name="T19" fmla="*/ 46 h 47"/>
                <a:gd name="T20" fmla="*/ 28 w 129"/>
                <a:gd name="T21" fmla="*/ 41 h 47"/>
                <a:gd name="T22" fmla="*/ 16 w 129"/>
                <a:gd name="T23" fmla="*/ 35 h 47"/>
                <a:gd name="T24" fmla="*/ 9 w 129"/>
                <a:gd name="T25" fmla="*/ 28 h 47"/>
                <a:gd name="T26" fmla="*/ 4 w 129"/>
                <a:gd name="T27" fmla="*/ 19 h 47"/>
                <a:gd name="T28" fmla="*/ 0 w 129"/>
                <a:gd name="T29" fmla="*/ 12 h 47"/>
                <a:gd name="T30" fmla="*/ 0 w 129"/>
                <a:gd name="T31" fmla="*/ 4 h 47"/>
                <a:gd name="T32" fmla="*/ 1 w 129"/>
                <a:gd name="T33" fmla="*/ 0 h 47"/>
                <a:gd name="T34" fmla="*/ 5 w 129"/>
                <a:gd name="T35" fmla="*/ 2 h 47"/>
                <a:gd name="T36" fmla="*/ 13 w 129"/>
                <a:gd name="T37" fmla="*/ 4 h 47"/>
                <a:gd name="T38" fmla="*/ 21 w 129"/>
                <a:gd name="T39" fmla="*/ 9 h 47"/>
                <a:gd name="T40" fmla="*/ 34 w 129"/>
                <a:gd name="T41" fmla="*/ 14 h 47"/>
                <a:gd name="T42" fmla="*/ 48 w 129"/>
                <a:gd name="T43" fmla="*/ 18 h 47"/>
                <a:gd name="T44" fmla="*/ 64 w 129"/>
                <a:gd name="T45" fmla="*/ 21 h 47"/>
                <a:gd name="T46" fmla="*/ 81 w 129"/>
                <a:gd name="T47" fmla="*/ 18 h 47"/>
                <a:gd name="T48" fmla="*/ 95 w 129"/>
                <a:gd name="T49" fmla="*/ 14 h 47"/>
                <a:gd name="T50" fmla="*/ 107 w 129"/>
                <a:gd name="T51" fmla="*/ 9 h 47"/>
                <a:gd name="T52" fmla="*/ 116 w 129"/>
                <a:gd name="T53" fmla="*/ 4 h 47"/>
                <a:gd name="T54" fmla="*/ 124 w 129"/>
                <a:gd name="T55" fmla="*/ 2 h 47"/>
                <a:gd name="T56" fmla="*/ 128 w 129"/>
                <a:gd name="T5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9" h="47">
                  <a:moveTo>
                    <a:pt x="128" y="0"/>
                  </a:moveTo>
                  <a:lnTo>
                    <a:pt x="129" y="4"/>
                  </a:lnTo>
                  <a:lnTo>
                    <a:pt x="129" y="12"/>
                  </a:lnTo>
                  <a:lnTo>
                    <a:pt x="125" y="19"/>
                  </a:lnTo>
                  <a:lnTo>
                    <a:pt x="120" y="28"/>
                  </a:lnTo>
                  <a:lnTo>
                    <a:pt x="112" y="35"/>
                  </a:lnTo>
                  <a:lnTo>
                    <a:pt x="101" y="41"/>
                  </a:lnTo>
                  <a:lnTo>
                    <a:pt x="85" y="46"/>
                  </a:lnTo>
                  <a:lnTo>
                    <a:pt x="64" y="47"/>
                  </a:lnTo>
                  <a:lnTo>
                    <a:pt x="44" y="46"/>
                  </a:lnTo>
                  <a:lnTo>
                    <a:pt x="28" y="41"/>
                  </a:lnTo>
                  <a:lnTo>
                    <a:pt x="16" y="35"/>
                  </a:lnTo>
                  <a:lnTo>
                    <a:pt x="9" y="28"/>
                  </a:lnTo>
                  <a:lnTo>
                    <a:pt x="4" y="19"/>
                  </a:lnTo>
                  <a:lnTo>
                    <a:pt x="0" y="12"/>
                  </a:lnTo>
                  <a:lnTo>
                    <a:pt x="0" y="4"/>
                  </a:lnTo>
                  <a:lnTo>
                    <a:pt x="1" y="0"/>
                  </a:lnTo>
                  <a:lnTo>
                    <a:pt x="5" y="2"/>
                  </a:lnTo>
                  <a:lnTo>
                    <a:pt x="13" y="4"/>
                  </a:lnTo>
                  <a:lnTo>
                    <a:pt x="21" y="9"/>
                  </a:lnTo>
                  <a:lnTo>
                    <a:pt x="34" y="14"/>
                  </a:lnTo>
                  <a:lnTo>
                    <a:pt x="48" y="18"/>
                  </a:lnTo>
                  <a:lnTo>
                    <a:pt x="64" y="21"/>
                  </a:lnTo>
                  <a:lnTo>
                    <a:pt x="81" y="18"/>
                  </a:lnTo>
                  <a:lnTo>
                    <a:pt x="95" y="14"/>
                  </a:lnTo>
                  <a:lnTo>
                    <a:pt x="107" y="9"/>
                  </a:lnTo>
                  <a:lnTo>
                    <a:pt x="116" y="4"/>
                  </a:lnTo>
                  <a:lnTo>
                    <a:pt x="124" y="2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FCBC8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Freeform 75"/>
            <p:cNvSpPr>
              <a:spLocks/>
            </p:cNvSpPr>
            <p:nvPr/>
          </p:nvSpPr>
          <p:spPr bwMode="auto">
            <a:xfrm>
              <a:off x="1093" y="1895"/>
              <a:ext cx="198" cy="32"/>
            </a:xfrm>
            <a:custGeom>
              <a:avLst/>
              <a:gdLst>
                <a:gd name="T0" fmla="*/ 3 w 595"/>
                <a:gd name="T1" fmla="*/ 0 h 97"/>
                <a:gd name="T2" fmla="*/ 9 w 595"/>
                <a:gd name="T3" fmla="*/ 0 h 97"/>
                <a:gd name="T4" fmla="*/ 20 w 595"/>
                <a:gd name="T5" fmla="*/ 3 h 97"/>
                <a:gd name="T6" fmla="*/ 35 w 595"/>
                <a:gd name="T7" fmla="*/ 8 h 97"/>
                <a:gd name="T8" fmla="*/ 56 w 595"/>
                <a:gd name="T9" fmla="*/ 15 h 97"/>
                <a:gd name="T10" fmla="*/ 78 w 595"/>
                <a:gd name="T11" fmla="*/ 24 h 97"/>
                <a:gd name="T12" fmla="*/ 106 w 595"/>
                <a:gd name="T13" fmla="*/ 31 h 97"/>
                <a:gd name="T14" fmla="*/ 138 w 595"/>
                <a:gd name="T15" fmla="*/ 40 h 97"/>
                <a:gd name="T16" fmla="*/ 172 w 595"/>
                <a:gd name="T17" fmla="*/ 46 h 97"/>
                <a:gd name="T18" fmla="*/ 211 w 595"/>
                <a:gd name="T19" fmla="*/ 53 h 97"/>
                <a:gd name="T20" fmla="*/ 253 w 595"/>
                <a:gd name="T21" fmla="*/ 57 h 97"/>
                <a:gd name="T22" fmla="*/ 297 w 595"/>
                <a:gd name="T23" fmla="*/ 59 h 97"/>
                <a:gd name="T24" fmla="*/ 342 w 595"/>
                <a:gd name="T25" fmla="*/ 57 h 97"/>
                <a:gd name="T26" fmla="*/ 383 w 595"/>
                <a:gd name="T27" fmla="*/ 53 h 97"/>
                <a:gd name="T28" fmla="*/ 423 w 595"/>
                <a:gd name="T29" fmla="*/ 46 h 97"/>
                <a:gd name="T30" fmla="*/ 457 w 595"/>
                <a:gd name="T31" fmla="*/ 40 h 97"/>
                <a:gd name="T32" fmla="*/ 489 w 595"/>
                <a:gd name="T33" fmla="*/ 31 h 97"/>
                <a:gd name="T34" fmla="*/ 516 w 595"/>
                <a:gd name="T35" fmla="*/ 24 h 97"/>
                <a:gd name="T36" fmla="*/ 539 w 595"/>
                <a:gd name="T37" fmla="*/ 15 h 97"/>
                <a:gd name="T38" fmla="*/ 559 w 595"/>
                <a:gd name="T39" fmla="*/ 8 h 97"/>
                <a:gd name="T40" fmla="*/ 575 w 595"/>
                <a:gd name="T41" fmla="*/ 3 h 97"/>
                <a:gd name="T42" fmla="*/ 586 w 595"/>
                <a:gd name="T43" fmla="*/ 0 h 97"/>
                <a:gd name="T44" fmla="*/ 592 w 595"/>
                <a:gd name="T45" fmla="*/ 0 h 97"/>
                <a:gd name="T46" fmla="*/ 595 w 595"/>
                <a:gd name="T47" fmla="*/ 2 h 97"/>
                <a:gd name="T48" fmla="*/ 594 w 595"/>
                <a:gd name="T49" fmla="*/ 7 h 97"/>
                <a:gd name="T50" fmla="*/ 591 w 595"/>
                <a:gd name="T51" fmla="*/ 15 h 97"/>
                <a:gd name="T52" fmla="*/ 585 w 595"/>
                <a:gd name="T53" fmla="*/ 22 h 97"/>
                <a:gd name="T54" fmla="*/ 576 w 595"/>
                <a:gd name="T55" fmla="*/ 31 h 97"/>
                <a:gd name="T56" fmla="*/ 563 w 595"/>
                <a:gd name="T57" fmla="*/ 41 h 97"/>
                <a:gd name="T58" fmla="*/ 547 w 595"/>
                <a:gd name="T59" fmla="*/ 51 h 97"/>
                <a:gd name="T60" fmla="*/ 526 w 595"/>
                <a:gd name="T61" fmla="*/ 62 h 97"/>
                <a:gd name="T62" fmla="*/ 502 w 595"/>
                <a:gd name="T63" fmla="*/ 70 h 97"/>
                <a:gd name="T64" fmla="*/ 472 w 595"/>
                <a:gd name="T65" fmla="*/ 79 h 97"/>
                <a:gd name="T66" fmla="*/ 438 w 595"/>
                <a:gd name="T67" fmla="*/ 86 h 97"/>
                <a:gd name="T68" fmla="*/ 397 w 595"/>
                <a:gd name="T69" fmla="*/ 92 h 97"/>
                <a:gd name="T70" fmla="*/ 351 w 595"/>
                <a:gd name="T71" fmla="*/ 96 h 97"/>
                <a:gd name="T72" fmla="*/ 297 w 595"/>
                <a:gd name="T73" fmla="*/ 97 h 97"/>
                <a:gd name="T74" fmla="*/ 244 w 595"/>
                <a:gd name="T75" fmla="*/ 96 h 97"/>
                <a:gd name="T76" fmla="*/ 197 w 595"/>
                <a:gd name="T77" fmla="*/ 92 h 97"/>
                <a:gd name="T78" fmla="*/ 157 w 595"/>
                <a:gd name="T79" fmla="*/ 86 h 97"/>
                <a:gd name="T80" fmla="*/ 123 w 595"/>
                <a:gd name="T81" fmla="*/ 79 h 97"/>
                <a:gd name="T82" fmla="*/ 92 w 595"/>
                <a:gd name="T83" fmla="*/ 70 h 97"/>
                <a:gd name="T84" fmla="*/ 68 w 595"/>
                <a:gd name="T85" fmla="*/ 62 h 97"/>
                <a:gd name="T86" fmla="*/ 48 w 595"/>
                <a:gd name="T87" fmla="*/ 51 h 97"/>
                <a:gd name="T88" fmla="*/ 32 w 595"/>
                <a:gd name="T89" fmla="*/ 41 h 97"/>
                <a:gd name="T90" fmla="*/ 19 w 595"/>
                <a:gd name="T91" fmla="*/ 31 h 97"/>
                <a:gd name="T92" fmla="*/ 10 w 595"/>
                <a:gd name="T93" fmla="*/ 22 h 97"/>
                <a:gd name="T94" fmla="*/ 4 w 595"/>
                <a:gd name="T95" fmla="*/ 15 h 97"/>
                <a:gd name="T96" fmla="*/ 1 w 595"/>
                <a:gd name="T97" fmla="*/ 7 h 97"/>
                <a:gd name="T98" fmla="*/ 0 w 595"/>
                <a:gd name="T99" fmla="*/ 2 h 97"/>
                <a:gd name="T100" fmla="*/ 3 w 595"/>
                <a:gd name="T101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95" h="97">
                  <a:moveTo>
                    <a:pt x="3" y="0"/>
                  </a:moveTo>
                  <a:lnTo>
                    <a:pt x="9" y="0"/>
                  </a:lnTo>
                  <a:lnTo>
                    <a:pt x="20" y="3"/>
                  </a:lnTo>
                  <a:lnTo>
                    <a:pt x="35" y="8"/>
                  </a:lnTo>
                  <a:lnTo>
                    <a:pt x="56" y="15"/>
                  </a:lnTo>
                  <a:lnTo>
                    <a:pt x="78" y="24"/>
                  </a:lnTo>
                  <a:lnTo>
                    <a:pt x="106" y="31"/>
                  </a:lnTo>
                  <a:lnTo>
                    <a:pt x="138" y="40"/>
                  </a:lnTo>
                  <a:lnTo>
                    <a:pt x="172" y="46"/>
                  </a:lnTo>
                  <a:lnTo>
                    <a:pt x="211" y="53"/>
                  </a:lnTo>
                  <a:lnTo>
                    <a:pt x="253" y="57"/>
                  </a:lnTo>
                  <a:lnTo>
                    <a:pt x="297" y="59"/>
                  </a:lnTo>
                  <a:lnTo>
                    <a:pt x="342" y="57"/>
                  </a:lnTo>
                  <a:lnTo>
                    <a:pt x="383" y="53"/>
                  </a:lnTo>
                  <a:lnTo>
                    <a:pt x="423" y="46"/>
                  </a:lnTo>
                  <a:lnTo>
                    <a:pt x="457" y="40"/>
                  </a:lnTo>
                  <a:lnTo>
                    <a:pt x="489" y="31"/>
                  </a:lnTo>
                  <a:lnTo>
                    <a:pt x="516" y="24"/>
                  </a:lnTo>
                  <a:lnTo>
                    <a:pt x="539" y="15"/>
                  </a:lnTo>
                  <a:lnTo>
                    <a:pt x="559" y="8"/>
                  </a:lnTo>
                  <a:lnTo>
                    <a:pt x="575" y="3"/>
                  </a:lnTo>
                  <a:lnTo>
                    <a:pt x="586" y="0"/>
                  </a:lnTo>
                  <a:lnTo>
                    <a:pt x="592" y="0"/>
                  </a:lnTo>
                  <a:lnTo>
                    <a:pt x="595" y="2"/>
                  </a:lnTo>
                  <a:lnTo>
                    <a:pt x="594" y="7"/>
                  </a:lnTo>
                  <a:lnTo>
                    <a:pt x="591" y="15"/>
                  </a:lnTo>
                  <a:lnTo>
                    <a:pt x="585" y="22"/>
                  </a:lnTo>
                  <a:lnTo>
                    <a:pt x="576" y="31"/>
                  </a:lnTo>
                  <a:lnTo>
                    <a:pt x="563" y="41"/>
                  </a:lnTo>
                  <a:lnTo>
                    <a:pt x="547" y="51"/>
                  </a:lnTo>
                  <a:lnTo>
                    <a:pt x="526" y="62"/>
                  </a:lnTo>
                  <a:lnTo>
                    <a:pt x="502" y="70"/>
                  </a:lnTo>
                  <a:lnTo>
                    <a:pt x="472" y="79"/>
                  </a:lnTo>
                  <a:lnTo>
                    <a:pt x="438" y="86"/>
                  </a:lnTo>
                  <a:lnTo>
                    <a:pt x="397" y="92"/>
                  </a:lnTo>
                  <a:lnTo>
                    <a:pt x="351" y="96"/>
                  </a:lnTo>
                  <a:lnTo>
                    <a:pt x="297" y="97"/>
                  </a:lnTo>
                  <a:lnTo>
                    <a:pt x="244" y="96"/>
                  </a:lnTo>
                  <a:lnTo>
                    <a:pt x="197" y="92"/>
                  </a:lnTo>
                  <a:lnTo>
                    <a:pt x="157" y="86"/>
                  </a:lnTo>
                  <a:lnTo>
                    <a:pt x="123" y="79"/>
                  </a:lnTo>
                  <a:lnTo>
                    <a:pt x="92" y="70"/>
                  </a:lnTo>
                  <a:lnTo>
                    <a:pt x="68" y="62"/>
                  </a:lnTo>
                  <a:lnTo>
                    <a:pt x="48" y="51"/>
                  </a:lnTo>
                  <a:lnTo>
                    <a:pt x="32" y="41"/>
                  </a:lnTo>
                  <a:lnTo>
                    <a:pt x="19" y="31"/>
                  </a:lnTo>
                  <a:lnTo>
                    <a:pt x="10" y="22"/>
                  </a:lnTo>
                  <a:lnTo>
                    <a:pt x="4" y="15"/>
                  </a:lnTo>
                  <a:lnTo>
                    <a:pt x="1" y="7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7945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76"/>
            <p:cNvSpPr>
              <a:spLocks/>
            </p:cNvSpPr>
            <p:nvPr/>
          </p:nvSpPr>
          <p:spPr bwMode="auto">
            <a:xfrm>
              <a:off x="734" y="2105"/>
              <a:ext cx="458" cy="237"/>
            </a:xfrm>
            <a:custGeom>
              <a:avLst/>
              <a:gdLst>
                <a:gd name="T0" fmla="*/ 1372 w 1372"/>
                <a:gd name="T1" fmla="*/ 0 h 711"/>
                <a:gd name="T2" fmla="*/ 1372 w 1372"/>
                <a:gd name="T3" fmla="*/ 711 h 711"/>
                <a:gd name="T4" fmla="*/ 0 w 1372"/>
                <a:gd name="T5" fmla="*/ 711 h 711"/>
                <a:gd name="T6" fmla="*/ 4 w 1372"/>
                <a:gd name="T7" fmla="*/ 673 h 711"/>
                <a:gd name="T8" fmla="*/ 17 w 1372"/>
                <a:gd name="T9" fmla="*/ 634 h 711"/>
                <a:gd name="T10" fmla="*/ 36 w 1372"/>
                <a:gd name="T11" fmla="*/ 593 h 711"/>
                <a:gd name="T12" fmla="*/ 62 w 1372"/>
                <a:gd name="T13" fmla="*/ 552 h 711"/>
                <a:gd name="T14" fmla="*/ 95 w 1372"/>
                <a:gd name="T15" fmla="*/ 510 h 711"/>
                <a:gd name="T16" fmla="*/ 135 w 1372"/>
                <a:gd name="T17" fmla="*/ 468 h 711"/>
                <a:gd name="T18" fmla="*/ 179 w 1372"/>
                <a:gd name="T19" fmla="*/ 426 h 711"/>
                <a:gd name="T20" fmla="*/ 230 w 1372"/>
                <a:gd name="T21" fmla="*/ 384 h 711"/>
                <a:gd name="T22" fmla="*/ 285 w 1372"/>
                <a:gd name="T23" fmla="*/ 344 h 711"/>
                <a:gd name="T24" fmla="*/ 345 w 1372"/>
                <a:gd name="T25" fmla="*/ 305 h 711"/>
                <a:gd name="T26" fmla="*/ 409 w 1372"/>
                <a:gd name="T27" fmla="*/ 267 h 711"/>
                <a:gd name="T28" fmla="*/ 478 w 1372"/>
                <a:gd name="T29" fmla="*/ 229 h 711"/>
                <a:gd name="T30" fmla="*/ 550 w 1372"/>
                <a:gd name="T31" fmla="*/ 193 h 711"/>
                <a:gd name="T32" fmla="*/ 624 w 1372"/>
                <a:gd name="T33" fmla="*/ 160 h 711"/>
                <a:gd name="T34" fmla="*/ 702 w 1372"/>
                <a:gd name="T35" fmla="*/ 130 h 711"/>
                <a:gd name="T36" fmla="*/ 781 w 1372"/>
                <a:gd name="T37" fmla="*/ 102 h 711"/>
                <a:gd name="T38" fmla="*/ 864 w 1372"/>
                <a:gd name="T39" fmla="*/ 77 h 711"/>
                <a:gd name="T40" fmla="*/ 947 w 1372"/>
                <a:gd name="T41" fmla="*/ 54 h 711"/>
                <a:gd name="T42" fmla="*/ 1031 w 1372"/>
                <a:gd name="T43" fmla="*/ 35 h 711"/>
                <a:gd name="T44" fmla="*/ 1117 w 1372"/>
                <a:gd name="T45" fmla="*/ 20 h 711"/>
                <a:gd name="T46" fmla="*/ 1202 w 1372"/>
                <a:gd name="T47" fmla="*/ 9 h 711"/>
                <a:gd name="T48" fmla="*/ 1288 w 1372"/>
                <a:gd name="T49" fmla="*/ 2 h 711"/>
                <a:gd name="T50" fmla="*/ 1372 w 1372"/>
                <a:gd name="T51" fmla="*/ 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72" h="711">
                  <a:moveTo>
                    <a:pt x="1372" y="0"/>
                  </a:moveTo>
                  <a:lnTo>
                    <a:pt x="1372" y="711"/>
                  </a:lnTo>
                  <a:lnTo>
                    <a:pt x="0" y="711"/>
                  </a:lnTo>
                  <a:lnTo>
                    <a:pt x="4" y="673"/>
                  </a:lnTo>
                  <a:lnTo>
                    <a:pt x="17" y="634"/>
                  </a:lnTo>
                  <a:lnTo>
                    <a:pt x="36" y="593"/>
                  </a:lnTo>
                  <a:lnTo>
                    <a:pt x="62" y="552"/>
                  </a:lnTo>
                  <a:lnTo>
                    <a:pt x="95" y="510"/>
                  </a:lnTo>
                  <a:lnTo>
                    <a:pt x="135" y="468"/>
                  </a:lnTo>
                  <a:lnTo>
                    <a:pt x="179" y="426"/>
                  </a:lnTo>
                  <a:lnTo>
                    <a:pt x="230" y="384"/>
                  </a:lnTo>
                  <a:lnTo>
                    <a:pt x="285" y="344"/>
                  </a:lnTo>
                  <a:lnTo>
                    <a:pt x="345" y="305"/>
                  </a:lnTo>
                  <a:lnTo>
                    <a:pt x="409" y="267"/>
                  </a:lnTo>
                  <a:lnTo>
                    <a:pt x="478" y="229"/>
                  </a:lnTo>
                  <a:lnTo>
                    <a:pt x="550" y="193"/>
                  </a:lnTo>
                  <a:lnTo>
                    <a:pt x="624" y="160"/>
                  </a:lnTo>
                  <a:lnTo>
                    <a:pt x="702" y="130"/>
                  </a:lnTo>
                  <a:lnTo>
                    <a:pt x="781" y="102"/>
                  </a:lnTo>
                  <a:lnTo>
                    <a:pt x="864" y="77"/>
                  </a:lnTo>
                  <a:lnTo>
                    <a:pt x="947" y="54"/>
                  </a:lnTo>
                  <a:lnTo>
                    <a:pt x="1031" y="35"/>
                  </a:lnTo>
                  <a:lnTo>
                    <a:pt x="1117" y="20"/>
                  </a:lnTo>
                  <a:lnTo>
                    <a:pt x="1202" y="9"/>
                  </a:lnTo>
                  <a:lnTo>
                    <a:pt x="1288" y="2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1B39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Freeform 77"/>
            <p:cNvSpPr>
              <a:spLocks/>
            </p:cNvSpPr>
            <p:nvPr/>
          </p:nvSpPr>
          <p:spPr bwMode="auto">
            <a:xfrm>
              <a:off x="1192" y="2105"/>
              <a:ext cx="457" cy="237"/>
            </a:xfrm>
            <a:custGeom>
              <a:avLst/>
              <a:gdLst>
                <a:gd name="T0" fmla="*/ 0 w 1372"/>
                <a:gd name="T1" fmla="*/ 0 h 711"/>
                <a:gd name="T2" fmla="*/ 85 w 1372"/>
                <a:gd name="T3" fmla="*/ 2 h 711"/>
                <a:gd name="T4" fmla="*/ 171 w 1372"/>
                <a:gd name="T5" fmla="*/ 9 h 711"/>
                <a:gd name="T6" fmla="*/ 256 w 1372"/>
                <a:gd name="T7" fmla="*/ 20 h 711"/>
                <a:gd name="T8" fmla="*/ 342 w 1372"/>
                <a:gd name="T9" fmla="*/ 35 h 711"/>
                <a:gd name="T10" fmla="*/ 426 w 1372"/>
                <a:gd name="T11" fmla="*/ 54 h 711"/>
                <a:gd name="T12" fmla="*/ 509 w 1372"/>
                <a:gd name="T13" fmla="*/ 77 h 711"/>
                <a:gd name="T14" fmla="*/ 591 w 1372"/>
                <a:gd name="T15" fmla="*/ 102 h 711"/>
                <a:gd name="T16" fmla="*/ 671 w 1372"/>
                <a:gd name="T17" fmla="*/ 130 h 711"/>
                <a:gd name="T18" fmla="*/ 748 w 1372"/>
                <a:gd name="T19" fmla="*/ 160 h 711"/>
                <a:gd name="T20" fmla="*/ 823 w 1372"/>
                <a:gd name="T21" fmla="*/ 193 h 711"/>
                <a:gd name="T22" fmla="*/ 895 w 1372"/>
                <a:gd name="T23" fmla="*/ 229 h 711"/>
                <a:gd name="T24" fmla="*/ 964 w 1372"/>
                <a:gd name="T25" fmla="*/ 267 h 711"/>
                <a:gd name="T26" fmla="*/ 1028 w 1372"/>
                <a:gd name="T27" fmla="*/ 305 h 711"/>
                <a:gd name="T28" fmla="*/ 1088 w 1372"/>
                <a:gd name="T29" fmla="*/ 344 h 711"/>
                <a:gd name="T30" fmla="*/ 1143 w 1372"/>
                <a:gd name="T31" fmla="*/ 384 h 711"/>
                <a:gd name="T32" fmla="*/ 1194 w 1372"/>
                <a:gd name="T33" fmla="*/ 426 h 711"/>
                <a:gd name="T34" fmla="*/ 1238 w 1372"/>
                <a:gd name="T35" fmla="*/ 468 h 711"/>
                <a:gd name="T36" fmla="*/ 1277 w 1372"/>
                <a:gd name="T37" fmla="*/ 510 h 711"/>
                <a:gd name="T38" fmla="*/ 1310 w 1372"/>
                <a:gd name="T39" fmla="*/ 552 h 711"/>
                <a:gd name="T40" fmla="*/ 1337 w 1372"/>
                <a:gd name="T41" fmla="*/ 593 h 711"/>
                <a:gd name="T42" fmla="*/ 1356 w 1372"/>
                <a:gd name="T43" fmla="*/ 634 h 711"/>
                <a:gd name="T44" fmla="*/ 1367 w 1372"/>
                <a:gd name="T45" fmla="*/ 673 h 711"/>
                <a:gd name="T46" fmla="*/ 1372 w 1372"/>
                <a:gd name="T47" fmla="*/ 711 h 711"/>
                <a:gd name="T48" fmla="*/ 0 w 1372"/>
                <a:gd name="T49" fmla="*/ 711 h 711"/>
                <a:gd name="T50" fmla="*/ 0 w 1372"/>
                <a:gd name="T51" fmla="*/ 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72" h="711">
                  <a:moveTo>
                    <a:pt x="0" y="0"/>
                  </a:moveTo>
                  <a:lnTo>
                    <a:pt x="85" y="2"/>
                  </a:lnTo>
                  <a:lnTo>
                    <a:pt x="171" y="9"/>
                  </a:lnTo>
                  <a:lnTo>
                    <a:pt x="256" y="20"/>
                  </a:lnTo>
                  <a:lnTo>
                    <a:pt x="342" y="35"/>
                  </a:lnTo>
                  <a:lnTo>
                    <a:pt x="426" y="54"/>
                  </a:lnTo>
                  <a:lnTo>
                    <a:pt x="509" y="77"/>
                  </a:lnTo>
                  <a:lnTo>
                    <a:pt x="591" y="102"/>
                  </a:lnTo>
                  <a:lnTo>
                    <a:pt x="671" y="130"/>
                  </a:lnTo>
                  <a:lnTo>
                    <a:pt x="748" y="160"/>
                  </a:lnTo>
                  <a:lnTo>
                    <a:pt x="823" y="193"/>
                  </a:lnTo>
                  <a:lnTo>
                    <a:pt x="895" y="229"/>
                  </a:lnTo>
                  <a:lnTo>
                    <a:pt x="964" y="267"/>
                  </a:lnTo>
                  <a:lnTo>
                    <a:pt x="1028" y="305"/>
                  </a:lnTo>
                  <a:lnTo>
                    <a:pt x="1088" y="344"/>
                  </a:lnTo>
                  <a:lnTo>
                    <a:pt x="1143" y="384"/>
                  </a:lnTo>
                  <a:lnTo>
                    <a:pt x="1194" y="426"/>
                  </a:lnTo>
                  <a:lnTo>
                    <a:pt x="1238" y="468"/>
                  </a:lnTo>
                  <a:lnTo>
                    <a:pt x="1277" y="510"/>
                  </a:lnTo>
                  <a:lnTo>
                    <a:pt x="1310" y="552"/>
                  </a:lnTo>
                  <a:lnTo>
                    <a:pt x="1337" y="593"/>
                  </a:lnTo>
                  <a:lnTo>
                    <a:pt x="1356" y="634"/>
                  </a:lnTo>
                  <a:lnTo>
                    <a:pt x="1367" y="673"/>
                  </a:lnTo>
                  <a:lnTo>
                    <a:pt x="1372" y="711"/>
                  </a:lnTo>
                  <a:lnTo>
                    <a:pt x="0" y="7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B39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78"/>
            <p:cNvSpPr>
              <a:spLocks/>
            </p:cNvSpPr>
            <p:nvPr/>
          </p:nvSpPr>
          <p:spPr bwMode="auto">
            <a:xfrm>
              <a:off x="648" y="958"/>
              <a:ext cx="1078" cy="947"/>
            </a:xfrm>
            <a:custGeom>
              <a:avLst/>
              <a:gdLst>
                <a:gd name="T0" fmla="*/ 1953 w 3235"/>
                <a:gd name="T1" fmla="*/ 64 h 2839"/>
                <a:gd name="T2" fmla="*/ 2411 w 3235"/>
                <a:gd name="T3" fmla="*/ 263 h 2839"/>
                <a:gd name="T4" fmla="*/ 2748 w 3235"/>
                <a:gd name="T5" fmla="*/ 522 h 2839"/>
                <a:gd name="T6" fmla="*/ 2921 w 3235"/>
                <a:gd name="T7" fmla="*/ 792 h 2839"/>
                <a:gd name="T8" fmla="*/ 3107 w 3235"/>
                <a:gd name="T9" fmla="*/ 1167 h 2839"/>
                <a:gd name="T10" fmla="*/ 3229 w 3235"/>
                <a:gd name="T11" fmla="*/ 1397 h 2839"/>
                <a:gd name="T12" fmla="*/ 3153 w 3235"/>
                <a:gd name="T13" fmla="*/ 1439 h 2839"/>
                <a:gd name="T14" fmla="*/ 3024 w 3235"/>
                <a:gd name="T15" fmla="*/ 1313 h 2839"/>
                <a:gd name="T16" fmla="*/ 3012 w 3235"/>
                <a:gd name="T17" fmla="*/ 1302 h 2839"/>
                <a:gd name="T18" fmla="*/ 3068 w 3235"/>
                <a:gd name="T19" fmla="*/ 1587 h 2839"/>
                <a:gd name="T20" fmla="*/ 3065 w 3235"/>
                <a:gd name="T21" fmla="*/ 2109 h 2839"/>
                <a:gd name="T22" fmla="*/ 2927 w 3235"/>
                <a:gd name="T23" fmla="*/ 2475 h 2839"/>
                <a:gd name="T24" fmla="*/ 2711 w 3235"/>
                <a:gd name="T25" fmla="*/ 2718 h 2839"/>
                <a:gd name="T26" fmla="*/ 2557 w 3235"/>
                <a:gd name="T27" fmla="*/ 2807 h 2839"/>
                <a:gd name="T28" fmla="*/ 2607 w 3235"/>
                <a:gd name="T29" fmla="*/ 2643 h 2839"/>
                <a:gd name="T30" fmla="*/ 2633 w 3235"/>
                <a:gd name="T31" fmla="*/ 2288 h 2839"/>
                <a:gd name="T32" fmla="*/ 2598 w 3235"/>
                <a:gd name="T33" fmla="*/ 2033 h 2839"/>
                <a:gd name="T34" fmla="*/ 2565 w 3235"/>
                <a:gd name="T35" fmla="*/ 2049 h 2839"/>
                <a:gd name="T36" fmla="*/ 2502 w 3235"/>
                <a:gd name="T37" fmla="*/ 2068 h 2839"/>
                <a:gd name="T38" fmla="*/ 2441 w 3235"/>
                <a:gd name="T39" fmla="*/ 1743 h 2839"/>
                <a:gd name="T40" fmla="*/ 2300 w 3235"/>
                <a:gd name="T41" fmla="*/ 1514 h 2839"/>
                <a:gd name="T42" fmla="*/ 2219 w 3235"/>
                <a:gd name="T43" fmla="*/ 1450 h 2839"/>
                <a:gd name="T44" fmla="*/ 2246 w 3235"/>
                <a:gd name="T45" fmla="*/ 1514 h 2839"/>
                <a:gd name="T46" fmla="*/ 2203 w 3235"/>
                <a:gd name="T47" fmla="*/ 1585 h 2839"/>
                <a:gd name="T48" fmla="*/ 1798 w 3235"/>
                <a:gd name="T49" fmla="*/ 1515 h 2839"/>
                <a:gd name="T50" fmla="*/ 1550 w 3235"/>
                <a:gd name="T51" fmla="*/ 1414 h 2839"/>
                <a:gd name="T52" fmla="*/ 1539 w 3235"/>
                <a:gd name="T53" fmla="*/ 1431 h 2839"/>
                <a:gd name="T54" fmla="*/ 1564 w 3235"/>
                <a:gd name="T55" fmla="*/ 1553 h 2839"/>
                <a:gd name="T56" fmla="*/ 1368 w 3235"/>
                <a:gd name="T57" fmla="*/ 1572 h 2839"/>
                <a:gd name="T58" fmla="*/ 1056 w 3235"/>
                <a:gd name="T59" fmla="*/ 1477 h 2839"/>
                <a:gd name="T60" fmla="*/ 900 w 3235"/>
                <a:gd name="T61" fmla="*/ 1401 h 2839"/>
                <a:gd name="T62" fmla="*/ 852 w 3235"/>
                <a:gd name="T63" fmla="*/ 1504 h 2839"/>
                <a:gd name="T64" fmla="*/ 763 w 3235"/>
                <a:gd name="T65" fmla="*/ 1801 h 2839"/>
                <a:gd name="T66" fmla="*/ 733 w 3235"/>
                <a:gd name="T67" fmla="*/ 2039 h 2839"/>
                <a:gd name="T68" fmla="*/ 663 w 3235"/>
                <a:gd name="T69" fmla="*/ 1983 h 2839"/>
                <a:gd name="T70" fmla="*/ 638 w 3235"/>
                <a:gd name="T71" fmla="*/ 1949 h 2839"/>
                <a:gd name="T72" fmla="*/ 613 w 3235"/>
                <a:gd name="T73" fmla="*/ 2225 h 2839"/>
                <a:gd name="T74" fmla="*/ 647 w 3235"/>
                <a:gd name="T75" fmla="*/ 2612 h 2839"/>
                <a:gd name="T76" fmla="*/ 734 w 3235"/>
                <a:gd name="T77" fmla="*/ 2836 h 2839"/>
                <a:gd name="T78" fmla="*/ 611 w 3235"/>
                <a:gd name="T79" fmla="*/ 2779 h 2839"/>
                <a:gd name="T80" fmla="*/ 400 w 3235"/>
                <a:gd name="T81" fmla="*/ 2574 h 2839"/>
                <a:gd name="T82" fmla="*/ 233 w 3235"/>
                <a:gd name="T83" fmla="*/ 2258 h 2839"/>
                <a:gd name="T84" fmla="*/ 163 w 3235"/>
                <a:gd name="T85" fmla="*/ 1654 h 2839"/>
                <a:gd name="T86" fmla="*/ 189 w 3235"/>
                <a:gd name="T87" fmla="*/ 1170 h 2839"/>
                <a:gd name="T88" fmla="*/ 195 w 3235"/>
                <a:gd name="T89" fmla="*/ 914 h 2839"/>
                <a:gd name="T90" fmla="*/ 80 w 3235"/>
                <a:gd name="T91" fmla="*/ 875 h 2839"/>
                <a:gd name="T92" fmla="*/ 0 w 3235"/>
                <a:gd name="T93" fmla="*/ 866 h 2839"/>
                <a:gd name="T94" fmla="*/ 125 w 3235"/>
                <a:gd name="T95" fmla="*/ 734 h 2839"/>
                <a:gd name="T96" fmla="*/ 285 w 3235"/>
                <a:gd name="T97" fmla="*/ 580 h 2839"/>
                <a:gd name="T98" fmla="*/ 334 w 3235"/>
                <a:gd name="T99" fmla="*/ 393 h 2839"/>
                <a:gd name="T100" fmla="*/ 386 w 3235"/>
                <a:gd name="T101" fmla="*/ 313 h 2839"/>
                <a:gd name="T102" fmla="*/ 429 w 3235"/>
                <a:gd name="T103" fmla="*/ 481 h 2839"/>
                <a:gd name="T104" fmla="*/ 397 w 3235"/>
                <a:gd name="T105" fmla="*/ 604 h 2839"/>
                <a:gd name="T106" fmla="*/ 890 w 3235"/>
                <a:gd name="T107" fmla="*/ 156 h 2839"/>
                <a:gd name="T108" fmla="*/ 1426 w 3235"/>
                <a:gd name="T109" fmla="*/ 3 h 2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35" h="2839">
                  <a:moveTo>
                    <a:pt x="1504" y="0"/>
                  </a:moveTo>
                  <a:lnTo>
                    <a:pt x="1581" y="2"/>
                  </a:lnTo>
                  <a:lnTo>
                    <a:pt x="1657" y="7"/>
                  </a:lnTo>
                  <a:lnTo>
                    <a:pt x="1733" y="17"/>
                  </a:lnTo>
                  <a:lnTo>
                    <a:pt x="1807" y="29"/>
                  </a:lnTo>
                  <a:lnTo>
                    <a:pt x="1881" y="45"/>
                  </a:lnTo>
                  <a:lnTo>
                    <a:pt x="1953" y="64"/>
                  </a:lnTo>
                  <a:lnTo>
                    <a:pt x="2024" y="86"/>
                  </a:lnTo>
                  <a:lnTo>
                    <a:pt x="2093" y="110"/>
                  </a:lnTo>
                  <a:lnTo>
                    <a:pt x="2160" y="137"/>
                  </a:lnTo>
                  <a:lnTo>
                    <a:pt x="2226" y="166"/>
                  </a:lnTo>
                  <a:lnTo>
                    <a:pt x="2291" y="196"/>
                  </a:lnTo>
                  <a:lnTo>
                    <a:pt x="2353" y="229"/>
                  </a:lnTo>
                  <a:lnTo>
                    <a:pt x="2411" y="263"/>
                  </a:lnTo>
                  <a:lnTo>
                    <a:pt x="2468" y="298"/>
                  </a:lnTo>
                  <a:lnTo>
                    <a:pt x="2522" y="334"/>
                  </a:lnTo>
                  <a:lnTo>
                    <a:pt x="2574" y="371"/>
                  </a:lnTo>
                  <a:lnTo>
                    <a:pt x="2622" y="408"/>
                  </a:lnTo>
                  <a:lnTo>
                    <a:pt x="2668" y="446"/>
                  </a:lnTo>
                  <a:lnTo>
                    <a:pt x="2710" y="484"/>
                  </a:lnTo>
                  <a:lnTo>
                    <a:pt x="2748" y="522"/>
                  </a:lnTo>
                  <a:lnTo>
                    <a:pt x="2782" y="558"/>
                  </a:lnTo>
                  <a:lnTo>
                    <a:pt x="2813" y="595"/>
                  </a:lnTo>
                  <a:lnTo>
                    <a:pt x="2840" y="630"/>
                  </a:lnTo>
                  <a:lnTo>
                    <a:pt x="2863" y="665"/>
                  </a:lnTo>
                  <a:lnTo>
                    <a:pt x="2882" y="699"/>
                  </a:lnTo>
                  <a:lnTo>
                    <a:pt x="2896" y="730"/>
                  </a:lnTo>
                  <a:lnTo>
                    <a:pt x="2921" y="792"/>
                  </a:lnTo>
                  <a:lnTo>
                    <a:pt x="2946" y="853"/>
                  </a:lnTo>
                  <a:lnTo>
                    <a:pt x="2973" y="911"/>
                  </a:lnTo>
                  <a:lnTo>
                    <a:pt x="3001" y="967"/>
                  </a:lnTo>
                  <a:lnTo>
                    <a:pt x="3027" y="1021"/>
                  </a:lnTo>
                  <a:lnTo>
                    <a:pt x="3055" y="1072"/>
                  </a:lnTo>
                  <a:lnTo>
                    <a:pt x="3082" y="1120"/>
                  </a:lnTo>
                  <a:lnTo>
                    <a:pt x="3107" y="1167"/>
                  </a:lnTo>
                  <a:lnTo>
                    <a:pt x="3131" y="1209"/>
                  </a:lnTo>
                  <a:lnTo>
                    <a:pt x="3154" y="1249"/>
                  </a:lnTo>
                  <a:lnTo>
                    <a:pt x="3174" y="1285"/>
                  </a:lnTo>
                  <a:lnTo>
                    <a:pt x="3193" y="1319"/>
                  </a:lnTo>
                  <a:lnTo>
                    <a:pt x="3208" y="1348"/>
                  </a:lnTo>
                  <a:lnTo>
                    <a:pt x="3220" y="1375"/>
                  </a:lnTo>
                  <a:lnTo>
                    <a:pt x="3229" y="1397"/>
                  </a:lnTo>
                  <a:lnTo>
                    <a:pt x="3234" y="1415"/>
                  </a:lnTo>
                  <a:lnTo>
                    <a:pt x="3235" y="1430"/>
                  </a:lnTo>
                  <a:lnTo>
                    <a:pt x="3231" y="1442"/>
                  </a:lnTo>
                  <a:lnTo>
                    <a:pt x="3222" y="1448"/>
                  </a:lnTo>
                  <a:lnTo>
                    <a:pt x="3208" y="1450"/>
                  </a:lnTo>
                  <a:lnTo>
                    <a:pt x="3181" y="1447"/>
                  </a:lnTo>
                  <a:lnTo>
                    <a:pt x="3153" y="1439"/>
                  </a:lnTo>
                  <a:lnTo>
                    <a:pt x="3129" y="1426"/>
                  </a:lnTo>
                  <a:lnTo>
                    <a:pt x="3106" y="1410"/>
                  </a:lnTo>
                  <a:lnTo>
                    <a:pt x="3084" y="1391"/>
                  </a:lnTo>
                  <a:lnTo>
                    <a:pt x="3067" y="1371"/>
                  </a:lnTo>
                  <a:lnTo>
                    <a:pt x="3050" y="1351"/>
                  </a:lnTo>
                  <a:lnTo>
                    <a:pt x="3036" y="1330"/>
                  </a:lnTo>
                  <a:lnTo>
                    <a:pt x="3024" y="1313"/>
                  </a:lnTo>
                  <a:lnTo>
                    <a:pt x="3015" y="1296"/>
                  </a:lnTo>
                  <a:lnTo>
                    <a:pt x="3008" y="1283"/>
                  </a:lnTo>
                  <a:lnTo>
                    <a:pt x="3005" y="1275"/>
                  </a:lnTo>
                  <a:lnTo>
                    <a:pt x="3003" y="1272"/>
                  </a:lnTo>
                  <a:lnTo>
                    <a:pt x="3005" y="1276"/>
                  </a:lnTo>
                  <a:lnTo>
                    <a:pt x="3007" y="1286"/>
                  </a:lnTo>
                  <a:lnTo>
                    <a:pt x="3012" y="1302"/>
                  </a:lnTo>
                  <a:lnTo>
                    <a:pt x="3019" y="1326"/>
                  </a:lnTo>
                  <a:lnTo>
                    <a:pt x="3026" y="1356"/>
                  </a:lnTo>
                  <a:lnTo>
                    <a:pt x="3035" y="1391"/>
                  </a:lnTo>
                  <a:lnTo>
                    <a:pt x="3044" y="1431"/>
                  </a:lnTo>
                  <a:lnTo>
                    <a:pt x="3053" y="1478"/>
                  </a:lnTo>
                  <a:lnTo>
                    <a:pt x="3060" y="1530"/>
                  </a:lnTo>
                  <a:lnTo>
                    <a:pt x="3068" y="1587"/>
                  </a:lnTo>
                  <a:lnTo>
                    <a:pt x="3074" y="1649"/>
                  </a:lnTo>
                  <a:lnTo>
                    <a:pt x="3078" y="1715"/>
                  </a:lnTo>
                  <a:lnTo>
                    <a:pt x="3081" y="1786"/>
                  </a:lnTo>
                  <a:lnTo>
                    <a:pt x="3082" y="1860"/>
                  </a:lnTo>
                  <a:lnTo>
                    <a:pt x="3079" y="1940"/>
                  </a:lnTo>
                  <a:lnTo>
                    <a:pt x="3074" y="2022"/>
                  </a:lnTo>
                  <a:lnTo>
                    <a:pt x="3065" y="2109"/>
                  </a:lnTo>
                  <a:lnTo>
                    <a:pt x="3055" y="2168"/>
                  </a:lnTo>
                  <a:lnTo>
                    <a:pt x="3043" y="2224"/>
                  </a:lnTo>
                  <a:lnTo>
                    <a:pt x="3025" y="2279"/>
                  </a:lnTo>
                  <a:lnTo>
                    <a:pt x="3005" y="2331"/>
                  </a:lnTo>
                  <a:lnTo>
                    <a:pt x="2982" y="2382"/>
                  </a:lnTo>
                  <a:lnTo>
                    <a:pt x="2955" y="2430"/>
                  </a:lnTo>
                  <a:lnTo>
                    <a:pt x="2927" y="2475"/>
                  </a:lnTo>
                  <a:lnTo>
                    <a:pt x="2898" y="2519"/>
                  </a:lnTo>
                  <a:lnTo>
                    <a:pt x="2868" y="2559"/>
                  </a:lnTo>
                  <a:lnTo>
                    <a:pt x="2836" y="2597"/>
                  </a:lnTo>
                  <a:lnTo>
                    <a:pt x="2805" y="2631"/>
                  </a:lnTo>
                  <a:lnTo>
                    <a:pt x="2772" y="2664"/>
                  </a:lnTo>
                  <a:lnTo>
                    <a:pt x="2741" y="2693"/>
                  </a:lnTo>
                  <a:lnTo>
                    <a:pt x="2711" y="2718"/>
                  </a:lnTo>
                  <a:lnTo>
                    <a:pt x="2681" y="2741"/>
                  </a:lnTo>
                  <a:lnTo>
                    <a:pt x="2654" y="2761"/>
                  </a:lnTo>
                  <a:lnTo>
                    <a:pt x="2629" y="2778"/>
                  </a:lnTo>
                  <a:lnTo>
                    <a:pt x="2606" y="2791"/>
                  </a:lnTo>
                  <a:lnTo>
                    <a:pt x="2586" y="2799"/>
                  </a:lnTo>
                  <a:lnTo>
                    <a:pt x="2569" y="2806"/>
                  </a:lnTo>
                  <a:lnTo>
                    <a:pt x="2557" y="2807"/>
                  </a:lnTo>
                  <a:lnTo>
                    <a:pt x="2548" y="2806"/>
                  </a:lnTo>
                  <a:lnTo>
                    <a:pt x="2544" y="2799"/>
                  </a:lnTo>
                  <a:lnTo>
                    <a:pt x="2545" y="2791"/>
                  </a:lnTo>
                  <a:lnTo>
                    <a:pt x="2552" y="2777"/>
                  </a:lnTo>
                  <a:lnTo>
                    <a:pt x="2574" y="2735"/>
                  </a:lnTo>
                  <a:lnTo>
                    <a:pt x="2593" y="2689"/>
                  </a:lnTo>
                  <a:lnTo>
                    <a:pt x="2607" y="2643"/>
                  </a:lnTo>
                  <a:lnTo>
                    <a:pt x="2619" y="2593"/>
                  </a:lnTo>
                  <a:lnTo>
                    <a:pt x="2627" y="2541"/>
                  </a:lnTo>
                  <a:lnTo>
                    <a:pt x="2633" y="2491"/>
                  </a:lnTo>
                  <a:lnTo>
                    <a:pt x="2635" y="2439"/>
                  </a:lnTo>
                  <a:lnTo>
                    <a:pt x="2636" y="2387"/>
                  </a:lnTo>
                  <a:lnTo>
                    <a:pt x="2635" y="2336"/>
                  </a:lnTo>
                  <a:lnTo>
                    <a:pt x="2633" y="2288"/>
                  </a:lnTo>
                  <a:lnTo>
                    <a:pt x="2629" y="2240"/>
                  </a:lnTo>
                  <a:lnTo>
                    <a:pt x="2624" y="2196"/>
                  </a:lnTo>
                  <a:lnTo>
                    <a:pt x="2619" y="2155"/>
                  </a:lnTo>
                  <a:lnTo>
                    <a:pt x="2614" y="2117"/>
                  </a:lnTo>
                  <a:lnTo>
                    <a:pt x="2607" y="2084"/>
                  </a:lnTo>
                  <a:lnTo>
                    <a:pt x="2602" y="2055"/>
                  </a:lnTo>
                  <a:lnTo>
                    <a:pt x="2598" y="2033"/>
                  </a:lnTo>
                  <a:lnTo>
                    <a:pt x="2595" y="2015"/>
                  </a:lnTo>
                  <a:lnTo>
                    <a:pt x="2592" y="2005"/>
                  </a:lnTo>
                  <a:lnTo>
                    <a:pt x="2591" y="2001"/>
                  </a:lnTo>
                  <a:lnTo>
                    <a:pt x="2588" y="2012"/>
                  </a:lnTo>
                  <a:lnTo>
                    <a:pt x="2582" y="2025"/>
                  </a:lnTo>
                  <a:lnTo>
                    <a:pt x="2574" y="2038"/>
                  </a:lnTo>
                  <a:lnTo>
                    <a:pt x="2565" y="2049"/>
                  </a:lnTo>
                  <a:lnTo>
                    <a:pt x="2557" y="2060"/>
                  </a:lnTo>
                  <a:lnTo>
                    <a:pt x="2546" y="2068"/>
                  </a:lnTo>
                  <a:lnTo>
                    <a:pt x="2535" y="2074"/>
                  </a:lnTo>
                  <a:lnTo>
                    <a:pt x="2525" y="2078"/>
                  </a:lnTo>
                  <a:lnTo>
                    <a:pt x="2516" y="2079"/>
                  </a:lnTo>
                  <a:lnTo>
                    <a:pt x="2508" y="2076"/>
                  </a:lnTo>
                  <a:lnTo>
                    <a:pt x="2502" y="2068"/>
                  </a:lnTo>
                  <a:lnTo>
                    <a:pt x="2497" y="2055"/>
                  </a:lnTo>
                  <a:lnTo>
                    <a:pt x="2495" y="2038"/>
                  </a:lnTo>
                  <a:lnTo>
                    <a:pt x="2491" y="1969"/>
                  </a:lnTo>
                  <a:lnTo>
                    <a:pt x="2483" y="1905"/>
                  </a:lnTo>
                  <a:lnTo>
                    <a:pt x="2472" y="1847"/>
                  </a:lnTo>
                  <a:lnTo>
                    <a:pt x="2458" y="1792"/>
                  </a:lnTo>
                  <a:lnTo>
                    <a:pt x="2441" y="1743"/>
                  </a:lnTo>
                  <a:lnTo>
                    <a:pt x="2424" y="1697"/>
                  </a:lnTo>
                  <a:lnTo>
                    <a:pt x="2403" y="1657"/>
                  </a:lnTo>
                  <a:lnTo>
                    <a:pt x="2383" y="1621"/>
                  </a:lnTo>
                  <a:lnTo>
                    <a:pt x="2362" y="1588"/>
                  </a:lnTo>
                  <a:lnTo>
                    <a:pt x="2341" y="1559"/>
                  </a:lnTo>
                  <a:lnTo>
                    <a:pt x="2320" y="1535"/>
                  </a:lnTo>
                  <a:lnTo>
                    <a:pt x="2300" y="1514"/>
                  </a:lnTo>
                  <a:lnTo>
                    <a:pt x="2281" y="1496"/>
                  </a:lnTo>
                  <a:lnTo>
                    <a:pt x="2263" y="1481"/>
                  </a:lnTo>
                  <a:lnTo>
                    <a:pt x="2249" y="1469"/>
                  </a:lnTo>
                  <a:lnTo>
                    <a:pt x="2236" y="1461"/>
                  </a:lnTo>
                  <a:lnTo>
                    <a:pt x="2226" y="1454"/>
                  </a:lnTo>
                  <a:lnTo>
                    <a:pt x="2220" y="1450"/>
                  </a:lnTo>
                  <a:lnTo>
                    <a:pt x="2219" y="1450"/>
                  </a:lnTo>
                  <a:lnTo>
                    <a:pt x="2220" y="1452"/>
                  </a:lnTo>
                  <a:lnTo>
                    <a:pt x="2222" y="1457"/>
                  </a:lnTo>
                  <a:lnTo>
                    <a:pt x="2228" y="1464"/>
                  </a:lnTo>
                  <a:lnTo>
                    <a:pt x="2233" y="1475"/>
                  </a:lnTo>
                  <a:lnTo>
                    <a:pt x="2238" y="1487"/>
                  </a:lnTo>
                  <a:lnTo>
                    <a:pt x="2243" y="1500"/>
                  </a:lnTo>
                  <a:lnTo>
                    <a:pt x="2246" y="1514"/>
                  </a:lnTo>
                  <a:lnTo>
                    <a:pt x="2249" y="1528"/>
                  </a:lnTo>
                  <a:lnTo>
                    <a:pt x="2250" y="1542"/>
                  </a:lnTo>
                  <a:lnTo>
                    <a:pt x="2248" y="1554"/>
                  </a:lnTo>
                  <a:lnTo>
                    <a:pt x="2243" y="1566"/>
                  </a:lnTo>
                  <a:lnTo>
                    <a:pt x="2234" y="1574"/>
                  </a:lnTo>
                  <a:lnTo>
                    <a:pt x="2221" y="1581"/>
                  </a:lnTo>
                  <a:lnTo>
                    <a:pt x="2203" y="1585"/>
                  </a:lnTo>
                  <a:lnTo>
                    <a:pt x="2179" y="1586"/>
                  </a:lnTo>
                  <a:lnTo>
                    <a:pt x="2107" y="1580"/>
                  </a:lnTo>
                  <a:lnTo>
                    <a:pt x="2038" y="1569"/>
                  </a:lnTo>
                  <a:lnTo>
                    <a:pt x="1972" y="1559"/>
                  </a:lnTo>
                  <a:lnTo>
                    <a:pt x="1910" y="1545"/>
                  </a:lnTo>
                  <a:lnTo>
                    <a:pt x="1852" y="1531"/>
                  </a:lnTo>
                  <a:lnTo>
                    <a:pt x="1798" y="1515"/>
                  </a:lnTo>
                  <a:lnTo>
                    <a:pt x="1748" y="1499"/>
                  </a:lnTo>
                  <a:lnTo>
                    <a:pt x="1704" y="1482"/>
                  </a:lnTo>
                  <a:lnTo>
                    <a:pt x="1663" y="1467"/>
                  </a:lnTo>
                  <a:lnTo>
                    <a:pt x="1628" y="1452"/>
                  </a:lnTo>
                  <a:lnTo>
                    <a:pt x="1596" y="1438"/>
                  </a:lnTo>
                  <a:lnTo>
                    <a:pt x="1571" y="1425"/>
                  </a:lnTo>
                  <a:lnTo>
                    <a:pt x="1550" y="1414"/>
                  </a:lnTo>
                  <a:lnTo>
                    <a:pt x="1536" y="1406"/>
                  </a:lnTo>
                  <a:lnTo>
                    <a:pt x="1528" y="1401"/>
                  </a:lnTo>
                  <a:lnTo>
                    <a:pt x="1524" y="1399"/>
                  </a:lnTo>
                  <a:lnTo>
                    <a:pt x="1525" y="1401"/>
                  </a:lnTo>
                  <a:lnTo>
                    <a:pt x="1529" y="1409"/>
                  </a:lnTo>
                  <a:lnTo>
                    <a:pt x="1533" y="1419"/>
                  </a:lnTo>
                  <a:lnTo>
                    <a:pt x="1539" y="1431"/>
                  </a:lnTo>
                  <a:lnTo>
                    <a:pt x="1545" y="1448"/>
                  </a:lnTo>
                  <a:lnTo>
                    <a:pt x="1550" y="1464"/>
                  </a:lnTo>
                  <a:lnTo>
                    <a:pt x="1557" y="1483"/>
                  </a:lnTo>
                  <a:lnTo>
                    <a:pt x="1562" y="1501"/>
                  </a:lnTo>
                  <a:lnTo>
                    <a:pt x="1564" y="1520"/>
                  </a:lnTo>
                  <a:lnTo>
                    <a:pt x="1566" y="1537"/>
                  </a:lnTo>
                  <a:lnTo>
                    <a:pt x="1564" y="1553"/>
                  </a:lnTo>
                  <a:lnTo>
                    <a:pt x="1559" y="1566"/>
                  </a:lnTo>
                  <a:lnTo>
                    <a:pt x="1552" y="1576"/>
                  </a:lnTo>
                  <a:lnTo>
                    <a:pt x="1540" y="1583"/>
                  </a:lnTo>
                  <a:lnTo>
                    <a:pt x="1524" y="1586"/>
                  </a:lnTo>
                  <a:lnTo>
                    <a:pt x="1472" y="1583"/>
                  </a:lnTo>
                  <a:lnTo>
                    <a:pt x="1420" y="1578"/>
                  </a:lnTo>
                  <a:lnTo>
                    <a:pt x="1368" y="1572"/>
                  </a:lnTo>
                  <a:lnTo>
                    <a:pt x="1319" y="1562"/>
                  </a:lnTo>
                  <a:lnTo>
                    <a:pt x="1269" y="1550"/>
                  </a:lnTo>
                  <a:lnTo>
                    <a:pt x="1223" y="1537"/>
                  </a:lnTo>
                  <a:lnTo>
                    <a:pt x="1177" y="1523"/>
                  </a:lnTo>
                  <a:lnTo>
                    <a:pt x="1134" y="1507"/>
                  </a:lnTo>
                  <a:lnTo>
                    <a:pt x="1092" y="1492"/>
                  </a:lnTo>
                  <a:lnTo>
                    <a:pt x="1056" y="1477"/>
                  </a:lnTo>
                  <a:lnTo>
                    <a:pt x="1020" y="1462"/>
                  </a:lnTo>
                  <a:lnTo>
                    <a:pt x="990" y="1448"/>
                  </a:lnTo>
                  <a:lnTo>
                    <a:pt x="963" y="1434"/>
                  </a:lnTo>
                  <a:lnTo>
                    <a:pt x="940" y="1423"/>
                  </a:lnTo>
                  <a:lnTo>
                    <a:pt x="921" y="1413"/>
                  </a:lnTo>
                  <a:lnTo>
                    <a:pt x="907" y="1405"/>
                  </a:lnTo>
                  <a:lnTo>
                    <a:pt x="900" y="1401"/>
                  </a:lnTo>
                  <a:lnTo>
                    <a:pt x="897" y="1399"/>
                  </a:lnTo>
                  <a:lnTo>
                    <a:pt x="895" y="1402"/>
                  </a:lnTo>
                  <a:lnTo>
                    <a:pt x="891" y="1413"/>
                  </a:lnTo>
                  <a:lnTo>
                    <a:pt x="883" y="1428"/>
                  </a:lnTo>
                  <a:lnTo>
                    <a:pt x="875" y="1448"/>
                  </a:lnTo>
                  <a:lnTo>
                    <a:pt x="864" y="1473"/>
                  </a:lnTo>
                  <a:lnTo>
                    <a:pt x="852" y="1504"/>
                  </a:lnTo>
                  <a:lnTo>
                    <a:pt x="839" y="1538"/>
                  </a:lnTo>
                  <a:lnTo>
                    <a:pt x="825" y="1574"/>
                  </a:lnTo>
                  <a:lnTo>
                    <a:pt x="811" y="1616"/>
                  </a:lnTo>
                  <a:lnTo>
                    <a:pt x="799" y="1659"/>
                  </a:lnTo>
                  <a:lnTo>
                    <a:pt x="786" y="1705"/>
                  </a:lnTo>
                  <a:lnTo>
                    <a:pt x="773" y="1752"/>
                  </a:lnTo>
                  <a:lnTo>
                    <a:pt x="763" y="1801"/>
                  </a:lnTo>
                  <a:lnTo>
                    <a:pt x="754" y="1850"/>
                  </a:lnTo>
                  <a:lnTo>
                    <a:pt x="748" y="1901"/>
                  </a:lnTo>
                  <a:lnTo>
                    <a:pt x="744" y="1950"/>
                  </a:lnTo>
                  <a:lnTo>
                    <a:pt x="744" y="2001"/>
                  </a:lnTo>
                  <a:lnTo>
                    <a:pt x="743" y="2019"/>
                  </a:lnTo>
                  <a:lnTo>
                    <a:pt x="739" y="2031"/>
                  </a:lnTo>
                  <a:lnTo>
                    <a:pt x="733" y="2039"/>
                  </a:lnTo>
                  <a:lnTo>
                    <a:pt x="724" y="2041"/>
                  </a:lnTo>
                  <a:lnTo>
                    <a:pt x="715" y="2039"/>
                  </a:lnTo>
                  <a:lnTo>
                    <a:pt x="705" y="2034"/>
                  </a:lnTo>
                  <a:lnTo>
                    <a:pt x="694" y="2025"/>
                  </a:lnTo>
                  <a:lnTo>
                    <a:pt x="683" y="2012"/>
                  </a:lnTo>
                  <a:lnTo>
                    <a:pt x="673" y="1998"/>
                  </a:lnTo>
                  <a:lnTo>
                    <a:pt x="663" y="1983"/>
                  </a:lnTo>
                  <a:lnTo>
                    <a:pt x="656" y="1967"/>
                  </a:lnTo>
                  <a:lnTo>
                    <a:pt x="649" y="1949"/>
                  </a:lnTo>
                  <a:lnTo>
                    <a:pt x="645" y="1933"/>
                  </a:lnTo>
                  <a:lnTo>
                    <a:pt x="643" y="1915"/>
                  </a:lnTo>
                  <a:lnTo>
                    <a:pt x="643" y="1920"/>
                  </a:lnTo>
                  <a:lnTo>
                    <a:pt x="640" y="1931"/>
                  </a:lnTo>
                  <a:lnTo>
                    <a:pt x="638" y="1949"/>
                  </a:lnTo>
                  <a:lnTo>
                    <a:pt x="634" y="1974"/>
                  </a:lnTo>
                  <a:lnTo>
                    <a:pt x="630" y="2005"/>
                  </a:lnTo>
                  <a:lnTo>
                    <a:pt x="626" y="2040"/>
                  </a:lnTo>
                  <a:lnTo>
                    <a:pt x="621" y="2081"/>
                  </a:lnTo>
                  <a:lnTo>
                    <a:pt x="618" y="2125"/>
                  </a:lnTo>
                  <a:lnTo>
                    <a:pt x="615" y="2173"/>
                  </a:lnTo>
                  <a:lnTo>
                    <a:pt x="613" y="2225"/>
                  </a:lnTo>
                  <a:lnTo>
                    <a:pt x="613" y="2278"/>
                  </a:lnTo>
                  <a:lnTo>
                    <a:pt x="613" y="2332"/>
                  </a:lnTo>
                  <a:lnTo>
                    <a:pt x="615" y="2388"/>
                  </a:lnTo>
                  <a:lnTo>
                    <a:pt x="619" y="2445"/>
                  </a:lnTo>
                  <a:lnTo>
                    <a:pt x="625" y="2502"/>
                  </a:lnTo>
                  <a:lnTo>
                    <a:pt x="634" y="2558"/>
                  </a:lnTo>
                  <a:lnTo>
                    <a:pt x="647" y="2612"/>
                  </a:lnTo>
                  <a:lnTo>
                    <a:pt x="661" y="2665"/>
                  </a:lnTo>
                  <a:lnTo>
                    <a:pt x="680" y="2716"/>
                  </a:lnTo>
                  <a:lnTo>
                    <a:pt x="701" y="2763"/>
                  </a:lnTo>
                  <a:lnTo>
                    <a:pt x="726" y="2807"/>
                  </a:lnTo>
                  <a:lnTo>
                    <a:pt x="734" y="2821"/>
                  </a:lnTo>
                  <a:lnTo>
                    <a:pt x="737" y="2831"/>
                  </a:lnTo>
                  <a:lnTo>
                    <a:pt x="734" y="2836"/>
                  </a:lnTo>
                  <a:lnTo>
                    <a:pt x="726" y="2839"/>
                  </a:lnTo>
                  <a:lnTo>
                    <a:pt x="715" y="2837"/>
                  </a:lnTo>
                  <a:lnTo>
                    <a:pt x="701" y="2832"/>
                  </a:lnTo>
                  <a:lnTo>
                    <a:pt x="682" y="2823"/>
                  </a:lnTo>
                  <a:lnTo>
                    <a:pt x="661" y="2812"/>
                  </a:lnTo>
                  <a:lnTo>
                    <a:pt x="637" y="2797"/>
                  </a:lnTo>
                  <a:lnTo>
                    <a:pt x="611" y="2779"/>
                  </a:lnTo>
                  <a:lnTo>
                    <a:pt x="583" y="2758"/>
                  </a:lnTo>
                  <a:lnTo>
                    <a:pt x="554" y="2734"/>
                  </a:lnTo>
                  <a:lnTo>
                    <a:pt x="524" y="2707"/>
                  </a:lnTo>
                  <a:lnTo>
                    <a:pt x="494" y="2677"/>
                  </a:lnTo>
                  <a:lnTo>
                    <a:pt x="462" y="2645"/>
                  </a:lnTo>
                  <a:lnTo>
                    <a:pt x="430" y="2611"/>
                  </a:lnTo>
                  <a:lnTo>
                    <a:pt x="400" y="2574"/>
                  </a:lnTo>
                  <a:lnTo>
                    <a:pt x="371" y="2535"/>
                  </a:lnTo>
                  <a:lnTo>
                    <a:pt x="342" y="2493"/>
                  </a:lnTo>
                  <a:lnTo>
                    <a:pt x="315" y="2450"/>
                  </a:lnTo>
                  <a:lnTo>
                    <a:pt x="291" y="2405"/>
                  </a:lnTo>
                  <a:lnTo>
                    <a:pt x="268" y="2358"/>
                  </a:lnTo>
                  <a:lnTo>
                    <a:pt x="249" y="2308"/>
                  </a:lnTo>
                  <a:lnTo>
                    <a:pt x="233" y="2258"/>
                  </a:lnTo>
                  <a:lnTo>
                    <a:pt x="220" y="2206"/>
                  </a:lnTo>
                  <a:lnTo>
                    <a:pt x="203" y="2107"/>
                  </a:lnTo>
                  <a:lnTo>
                    <a:pt x="187" y="2011"/>
                  </a:lnTo>
                  <a:lnTo>
                    <a:pt x="177" y="1917"/>
                  </a:lnTo>
                  <a:lnTo>
                    <a:pt x="170" y="1826"/>
                  </a:lnTo>
                  <a:lnTo>
                    <a:pt x="166" y="1739"/>
                  </a:lnTo>
                  <a:lnTo>
                    <a:pt x="163" y="1654"/>
                  </a:lnTo>
                  <a:lnTo>
                    <a:pt x="163" y="1573"/>
                  </a:lnTo>
                  <a:lnTo>
                    <a:pt x="166" y="1496"/>
                  </a:lnTo>
                  <a:lnTo>
                    <a:pt x="168" y="1423"/>
                  </a:lnTo>
                  <a:lnTo>
                    <a:pt x="173" y="1353"/>
                  </a:lnTo>
                  <a:lnTo>
                    <a:pt x="178" y="1287"/>
                  </a:lnTo>
                  <a:lnTo>
                    <a:pt x="184" y="1225"/>
                  </a:lnTo>
                  <a:lnTo>
                    <a:pt x="189" y="1170"/>
                  </a:lnTo>
                  <a:lnTo>
                    <a:pt x="194" y="1116"/>
                  </a:lnTo>
                  <a:lnTo>
                    <a:pt x="197" y="1070"/>
                  </a:lnTo>
                  <a:lnTo>
                    <a:pt x="201" y="1028"/>
                  </a:lnTo>
                  <a:lnTo>
                    <a:pt x="203" y="991"/>
                  </a:lnTo>
                  <a:lnTo>
                    <a:pt x="203" y="959"/>
                  </a:lnTo>
                  <a:lnTo>
                    <a:pt x="200" y="934"/>
                  </a:lnTo>
                  <a:lnTo>
                    <a:pt x="195" y="914"/>
                  </a:lnTo>
                  <a:lnTo>
                    <a:pt x="186" y="900"/>
                  </a:lnTo>
                  <a:lnTo>
                    <a:pt x="170" y="885"/>
                  </a:lnTo>
                  <a:lnTo>
                    <a:pt x="153" y="876"/>
                  </a:lnTo>
                  <a:lnTo>
                    <a:pt x="134" y="871"/>
                  </a:lnTo>
                  <a:lnTo>
                    <a:pt x="116" y="870"/>
                  </a:lnTo>
                  <a:lnTo>
                    <a:pt x="97" y="871"/>
                  </a:lnTo>
                  <a:lnTo>
                    <a:pt x="80" y="875"/>
                  </a:lnTo>
                  <a:lnTo>
                    <a:pt x="62" y="878"/>
                  </a:lnTo>
                  <a:lnTo>
                    <a:pt x="47" y="882"/>
                  </a:lnTo>
                  <a:lnTo>
                    <a:pt x="33" y="885"/>
                  </a:lnTo>
                  <a:lnTo>
                    <a:pt x="20" y="885"/>
                  </a:lnTo>
                  <a:lnTo>
                    <a:pt x="10" y="884"/>
                  </a:lnTo>
                  <a:lnTo>
                    <a:pt x="4" y="877"/>
                  </a:lnTo>
                  <a:lnTo>
                    <a:pt x="0" y="866"/>
                  </a:lnTo>
                  <a:lnTo>
                    <a:pt x="1" y="851"/>
                  </a:lnTo>
                  <a:lnTo>
                    <a:pt x="10" y="833"/>
                  </a:lnTo>
                  <a:lnTo>
                    <a:pt x="25" y="815"/>
                  </a:lnTo>
                  <a:lnTo>
                    <a:pt x="46" y="796"/>
                  </a:lnTo>
                  <a:lnTo>
                    <a:pt x="70" y="776"/>
                  </a:lnTo>
                  <a:lnTo>
                    <a:pt x="96" y="756"/>
                  </a:lnTo>
                  <a:lnTo>
                    <a:pt x="125" y="734"/>
                  </a:lnTo>
                  <a:lnTo>
                    <a:pt x="154" y="713"/>
                  </a:lnTo>
                  <a:lnTo>
                    <a:pt x="184" y="690"/>
                  </a:lnTo>
                  <a:lnTo>
                    <a:pt x="211" y="667"/>
                  </a:lnTo>
                  <a:lnTo>
                    <a:pt x="237" y="643"/>
                  </a:lnTo>
                  <a:lnTo>
                    <a:pt x="259" y="620"/>
                  </a:lnTo>
                  <a:lnTo>
                    <a:pt x="273" y="601"/>
                  </a:lnTo>
                  <a:lnTo>
                    <a:pt x="285" y="580"/>
                  </a:lnTo>
                  <a:lnTo>
                    <a:pt x="295" y="556"/>
                  </a:lnTo>
                  <a:lnTo>
                    <a:pt x="304" y="529"/>
                  </a:lnTo>
                  <a:lnTo>
                    <a:pt x="310" y="501"/>
                  </a:lnTo>
                  <a:lnTo>
                    <a:pt x="318" y="474"/>
                  </a:lnTo>
                  <a:lnTo>
                    <a:pt x="323" y="446"/>
                  </a:lnTo>
                  <a:lnTo>
                    <a:pt x="328" y="419"/>
                  </a:lnTo>
                  <a:lnTo>
                    <a:pt x="334" y="393"/>
                  </a:lnTo>
                  <a:lnTo>
                    <a:pt x="339" y="370"/>
                  </a:lnTo>
                  <a:lnTo>
                    <a:pt x="344" y="348"/>
                  </a:lnTo>
                  <a:lnTo>
                    <a:pt x="351" y="332"/>
                  </a:lnTo>
                  <a:lnTo>
                    <a:pt x="358" y="319"/>
                  </a:lnTo>
                  <a:lnTo>
                    <a:pt x="366" y="310"/>
                  </a:lnTo>
                  <a:lnTo>
                    <a:pt x="375" y="309"/>
                  </a:lnTo>
                  <a:lnTo>
                    <a:pt x="386" y="313"/>
                  </a:lnTo>
                  <a:lnTo>
                    <a:pt x="397" y="324"/>
                  </a:lnTo>
                  <a:lnTo>
                    <a:pt x="413" y="346"/>
                  </a:lnTo>
                  <a:lnTo>
                    <a:pt x="423" y="370"/>
                  </a:lnTo>
                  <a:lnTo>
                    <a:pt x="429" y="396"/>
                  </a:lnTo>
                  <a:lnTo>
                    <a:pt x="432" y="424"/>
                  </a:lnTo>
                  <a:lnTo>
                    <a:pt x="432" y="453"/>
                  </a:lnTo>
                  <a:lnTo>
                    <a:pt x="429" y="481"/>
                  </a:lnTo>
                  <a:lnTo>
                    <a:pt x="424" y="509"/>
                  </a:lnTo>
                  <a:lnTo>
                    <a:pt x="419" y="534"/>
                  </a:lnTo>
                  <a:lnTo>
                    <a:pt x="413" y="557"/>
                  </a:lnTo>
                  <a:lnTo>
                    <a:pt x="408" y="576"/>
                  </a:lnTo>
                  <a:lnTo>
                    <a:pt x="402" y="590"/>
                  </a:lnTo>
                  <a:lnTo>
                    <a:pt x="399" y="600"/>
                  </a:lnTo>
                  <a:lnTo>
                    <a:pt x="397" y="604"/>
                  </a:lnTo>
                  <a:lnTo>
                    <a:pt x="463" y="518"/>
                  </a:lnTo>
                  <a:lnTo>
                    <a:pt x="530" y="441"/>
                  </a:lnTo>
                  <a:lnTo>
                    <a:pt x="600" y="371"/>
                  </a:lnTo>
                  <a:lnTo>
                    <a:pt x="671" y="308"/>
                  </a:lnTo>
                  <a:lnTo>
                    <a:pt x="743" y="251"/>
                  </a:lnTo>
                  <a:lnTo>
                    <a:pt x="815" y="200"/>
                  </a:lnTo>
                  <a:lnTo>
                    <a:pt x="890" y="156"/>
                  </a:lnTo>
                  <a:lnTo>
                    <a:pt x="966" y="118"/>
                  </a:lnTo>
                  <a:lnTo>
                    <a:pt x="1042" y="85"/>
                  </a:lnTo>
                  <a:lnTo>
                    <a:pt x="1118" y="58"/>
                  </a:lnTo>
                  <a:lnTo>
                    <a:pt x="1195" y="37"/>
                  </a:lnTo>
                  <a:lnTo>
                    <a:pt x="1272" y="21"/>
                  </a:lnTo>
                  <a:lnTo>
                    <a:pt x="1349" y="9"/>
                  </a:lnTo>
                  <a:lnTo>
                    <a:pt x="1426" y="3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rgbClr val="684B3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9"/>
            <p:cNvSpPr>
              <a:spLocks/>
            </p:cNvSpPr>
            <p:nvPr/>
          </p:nvSpPr>
          <p:spPr bwMode="auto">
            <a:xfrm>
              <a:off x="1034" y="2110"/>
              <a:ext cx="158" cy="232"/>
            </a:xfrm>
            <a:custGeom>
              <a:avLst/>
              <a:gdLst>
                <a:gd name="T0" fmla="*/ 261 w 472"/>
                <a:gd name="T1" fmla="*/ 0 h 697"/>
                <a:gd name="T2" fmla="*/ 472 w 472"/>
                <a:gd name="T3" fmla="*/ 341 h 697"/>
                <a:gd name="T4" fmla="*/ 472 w 472"/>
                <a:gd name="T5" fmla="*/ 697 h 697"/>
                <a:gd name="T6" fmla="*/ 0 w 472"/>
                <a:gd name="T7" fmla="*/ 52 h 697"/>
                <a:gd name="T8" fmla="*/ 86 w 472"/>
                <a:gd name="T9" fmla="*/ 31 h 697"/>
                <a:gd name="T10" fmla="*/ 174 w 472"/>
                <a:gd name="T11" fmla="*/ 14 h 697"/>
                <a:gd name="T12" fmla="*/ 261 w 472"/>
                <a:gd name="T13" fmla="*/ 0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2" h="697">
                  <a:moveTo>
                    <a:pt x="261" y="0"/>
                  </a:moveTo>
                  <a:lnTo>
                    <a:pt x="472" y="341"/>
                  </a:lnTo>
                  <a:lnTo>
                    <a:pt x="472" y="697"/>
                  </a:lnTo>
                  <a:lnTo>
                    <a:pt x="0" y="52"/>
                  </a:lnTo>
                  <a:lnTo>
                    <a:pt x="86" y="31"/>
                  </a:lnTo>
                  <a:lnTo>
                    <a:pt x="174" y="14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9D937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80"/>
            <p:cNvSpPr>
              <a:spLocks/>
            </p:cNvSpPr>
            <p:nvPr/>
          </p:nvSpPr>
          <p:spPr bwMode="auto">
            <a:xfrm>
              <a:off x="1192" y="2110"/>
              <a:ext cx="157" cy="232"/>
            </a:xfrm>
            <a:custGeom>
              <a:avLst/>
              <a:gdLst>
                <a:gd name="T0" fmla="*/ 212 w 472"/>
                <a:gd name="T1" fmla="*/ 0 h 697"/>
                <a:gd name="T2" fmla="*/ 299 w 472"/>
                <a:gd name="T3" fmla="*/ 14 h 697"/>
                <a:gd name="T4" fmla="*/ 386 w 472"/>
                <a:gd name="T5" fmla="*/ 31 h 697"/>
                <a:gd name="T6" fmla="*/ 472 w 472"/>
                <a:gd name="T7" fmla="*/ 52 h 697"/>
                <a:gd name="T8" fmla="*/ 0 w 472"/>
                <a:gd name="T9" fmla="*/ 697 h 697"/>
                <a:gd name="T10" fmla="*/ 0 w 472"/>
                <a:gd name="T11" fmla="*/ 341 h 697"/>
                <a:gd name="T12" fmla="*/ 212 w 472"/>
                <a:gd name="T13" fmla="*/ 0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2" h="697">
                  <a:moveTo>
                    <a:pt x="212" y="0"/>
                  </a:moveTo>
                  <a:lnTo>
                    <a:pt x="299" y="14"/>
                  </a:lnTo>
                  <a:lnTo>
                    <a:pt x="386" y="31"/>
                  </a:lnTo>
                  <a:lnTo>
                    <a:pt x="472" y="52"/>
                  </a:lnTo>
                  <a:lnTo>
                    <a:pt x="0" y="697"/>
                  </a:lnTo>
                  <a:lnTo>
                    <a:pt x="0" y="341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9D937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Freeform 81"/>
            <p:cNvSpPr>
              <a:spLocks/>
            </p:cNvSpPr>
            <p:nvPr/>
          </p:nvSpPr>
          <p:spPr bwMode="auto">
            <a:xfrm>
              <a:off x="1098" y="2097"/>
              <a:ext cx="188" cy="161"/>
            </a:xfrm>
            <a:custGeom>
              <a:avLst/>
              <a:gdLst>
                <a:gd name="T0" fmla="*/ 252 w 565"/>
                <a:gd name="T1" fmla="*/ 0 h 483"/>
                <a:gd name="T2" fmla="*/ 298 w 565"/>
                <a:gd name="T3" fmla="*/ 1 h 483"/>
                <a:gd name="T4" fmla="*/ 342 w 565"/>
                <a:gd name="T5" fmla="*/ 4 h 483"/>
                <a:gd name="T6" fmla="*/ 384 w 565"/>
                <a:gd name="T7" fmla="*/ 8 h 483"/>
                <a:gd name="T8" fmla="*/ 423 w 565"/>
                <a:gd name="T9" fmla="*/ 13 h 483"/>
                <a:gd name="T10" fmla="*/ 457 w 565"/>
                <a:gd name="T11" fmla="*/ 19 h 483"/>
                <a:gd name="T12" fmla="*/ 489 w 565"/>
                <a:gd name="T13" fmla="*/ 27 h 483"/>
                <a:gd name="T14" fmla="*/ 514 w 565"/>
                <a:gd name="T15" fmla="*/ 33 h 483"/>
                <a:gd name="T16" fmla="*/ 536 w 565"/>
                <a:gd name="T17" fmla="*/ 38 h 483"/>
                <a:gd name="T18" fmla="*/ 552 w 565"/>
                <a:gd name="T19" fmla="*/ 43 h 483"/>
                <a:gd name="T20" fmla="*/ 561 w 565"/>
                <a:gd name="T21" fmla="*/ 47 h 483"/>
                <a:gd name="T22" fmla="*/ 565 w 565"/>
                <a:gd name="T23" fmla="*/ 47 h 483"/>
                <a:gd name="T24" fmla="*/ 282 w 565"/>
                <a:gd name="T25" fmla="*/ 483 h 483"/>
                <a:gd name="T26" fmla="*/ 0 w 565"/>
                <a:gd name="T27" fmla="*/ 48 h 483"/>
                <a:gd name="T28" fmla="*/ 51 w 565"/>
                <a:gd name="T29" fmla="*/ 30 h 483"/>
                <a:gd name="T30" fmla="*/ 103 w 565"/>
                <a:gd name="T31" fmla="*/ 16 h 483"/>
                <a:gd name="T32" fmla="*/ 153 w 565"/>
                <a:gd name="T33" fmla="*/ 8 h 483"/>
                <a:gd name="T34" fmla="*/ 203 w 565"/>
                <a:gd name="T35" fmla="*/ 3 h 483"/>
                <a:gd name="T36" fmla="*/ 252 w 565"/>
                <a:gd name="T37" fmla="*/ 0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65" h="483">
                  <a:moveTo>
                    <a:pt x="252" y="0"/>
                  </a:moveTo>
                  <a:lnTo>
                    <a:pt x="298" y="1"/>
                  </a:lnTo>
                  <a:lnTo>
                    <a:pt x="342" y="4"/>
                  </a:lnTo>
                  <a:lnTo>
                    <a:pt x="384" y="8"/>
                  </a:lnTo>
                  <a:lnTo>
                    <a:pt x="423" y="13"/>
                  </a:lnTo>
                  <a:lnTo>
                    <a:pt x="457" y="19"/>
                  </a:lnTo>
                  <a:lnTo>
                    <a:pt x="489" y="27"/>
                  </a:lnTo>
                  <a:lnTo>
                    <a:pt x="514" y="33"/>
                  </a:lnTo>
                  <a:lnTo>
                    <a:pt x="536" y="38"/>
                  </a:lnTo>
                  <a:lnTo>
                    <a:pt x="552" y="43"/>
                  </a:lnTo>
                  <a:lnTo>
                    <a:pt x="561" y="47"/>
                  </a:lnTo>
                  <a:lnTo>
                    <a:pt x="565" y="47"/>
                  </a:lnTo>
                  <a:lnTo>
                    <a:pt x="282" y="483"/>
                  </a:lnTo>
                  <a:lnTo>
                    <a:pt x="0" y="48"/>
                  </a:lnTo>
                  <a:lnTo>
                    <a:pt x="51" y="30"/>
                  </a:lnTo>
                  <a:lnTo>
                    <a:pt x="103" y="16"/>
                  </a:lnTo>
                  <a:lnTo>
                    <a:pt x="153" y="8"/>
                  </a:lnTo>
                  <a:lnTo>
                    <a:pt x="203" y="3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FDCC9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133" name="그림 1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115" y="4050784"/>
            <a:ext cx="762315" cy="762315"/>
          </a:xfrm>
          <a:prstGeom prst="rect">
            <a:avLst/>
          </a:prstGeom>
        </p:spPr>
      </p:pic>
      <p:pic>
        <p:nvPicPr>
          <p:cNvPr id="134" name="그림 13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5975" y="4088258"/>
            <a:ext cx="735492" cy="73549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6940" y="5057897"/>
            <a:ext cx="137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팀장 전진우</a:t>
            </a:r>
            <a:endParaRPr lang="en-US" altLang="ko-KR" sz="1600" b="1" dirty="0"/>
          </a:p>
          <a:p>
            <a:r>
              <a:rPr lang="en-US" altLang="ko-KR" sz="1600" b="1" dirty="0"/>
              <a:t>201601406</a:t>
            </a:r>
            <a:endParaRPr lang="en-US" altLang="ko-KR" sz="2000" dirty="0"/>
          </a:p>
        </p:txBody>
      </p:sp>
      <p:sp>
        <p:nvSpPr>
          <p:cNvPr id="162" name="TextBox 161"/>
          <p:cNvSpPr txBox="1"/>
          <p:nvPr/>
        </p:nvSpPr>
        <p:spPr>
          <a:xfrm>
            <a:off x="6655800" y="5057897"/>
            <a:ext cx="14176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팀원 이대홍</a:t>
            </a:r>
            <a:r>
              <a:rPr lang="en-US" altLang="ko-KR" sz="1600" b="1" dirty="0"/>
              <a:t> 201402239</a:t>
            </a:r>
            <a:endParaRPr lang="en-US" altLang="ko-KR" sz="2000" dirty="0"/>
          </a:p>
        </p:txBody>
      </p:sp>
      <p:sp>
        <p:nvSpPr>
          <p:cNvPr id="163" name="TextBox 162"/>
          <p:cNvSpPr txBox="1"/>
          <p:nvPr/>
        </p:nvSpPr>
        <p:spPr>
          <a:xfrm>
            <a:off x="8000744" y="5057897"/>
            <a:ext cx="137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팀원 </a:t>
            </a:r>
            <a:r>
              <a:rPr lang="ko-KR" altLang="en-US" sz="1600" b="1" dirty="0" err="1"/>
              <a:t>임광효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201402750</a:t>
            </a:r>
            <a:endParaRPr lang="en-US" altLang="ko-KR" sz="20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23F78E6-05D8-4051-9D84-65915EC06CD7}"/>
              </a:ext>
            </a:extLst>
          </p:cNvPr>
          <p:cNvGrpSpPr/>
          <p:nvPr/>
        </p:nvGrpSpPr>
        <p:grpSpPr>
          <a:xfrm>
            <a:off x="10678869" y="3966400"/>
            <a:ext cx="1417651" cy="1673040"/>
            <a:chOff x="9429405" y="3969632"/>
            <a:chExt cx="1417651" cy="1673040"/>
          </a:xfrm>
        </p:grpSpPr>
        <p:sp>
          <p:nvSpPr>
            <p:cNvPr id="107" name="타원 106"/>
            <p:cNvSpPr/>
            <p:nvPr/>
          </p:nvSpPr>
          <p:spPr>
            <a:xfrm>
              <a:off x="9608906" y="3969632"/>
              <a:ext cx="981075" cy="98107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80BC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7" name="Group 4"/>
            <p:cNvGrpSpPr>
              <a:grpSpLocks noChangeAspect="1"/>
            </p:cNvGrpSpPr>
            <p:nvPr/>
          </p:nvGrpSpPr>
          <p:grpSpPr bwMode="auto">
            <a:xfrm>
              <a:off x="9857710" y="4081478"/>
              <a:ext cx="531199" cy="741093"/>
              <a:chOff x="1084" y="3149"/>
              <a:chExt cx="534" cy="745"/>
            </a:xfrm>
          </p:grpSpPr>
          <p:sp>
            <p:nvSpPr>
              <p:cNvPr id="138" name="Rectangle 6"/>
              <p:cNvSpPr>
                <a:spLocks noChangeArrowheads="1"/>
              </p:cNvSpPr>
              <p:nvPr/>
            </p:nvSpPr>
            <p:spPr bwMode="auto">
              <a:xfrm>
                <a:off x="1290" y="3712"/>
                <a:ext cx="107" cy="119"/>
              </a:xfrm>
              <a:prstGeom prst="rect">
                <a:avLst/>
              </a:prstGeom>
              <a:solidFill>
                <a:srgbClr val="FDCC9B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9" name="Freeform 7"/>
              <p:cNvSpPr>
                <a:spLocks/>
              </p:cNvSpPr>
              <p:nvPr/>
            </p:nvSpPr>
            <p:spPr bwMode="auto">
              <a:xfrm>
                <a:off x="1290" y="3712"/>
                <a:ext cx="107" cy="37"/>
              </a:xfrm>
              <a:custGeom>
                <a:avLst/>
                <a:gdLst>
                  <a:gd name="T0" fmla="*/ 0 w 535"/>
                  <a:gd name="T1" fmla="*/ 0 h 185"/>
                  <a:gd name="T2" fmla="*/ 535 w 535"/>
                  <a:gd name="T3" fmla="*/ 0 h 185"/>
                  <a:gd name="T4" fmla="*/ 535 w 535"/>
                  <a:gd name="T5" fmla="*/ 181 h 185"/>
                  <a:gd name="T6" fmla="*/ 477 w 535"/>
                  <a:gd name="T7" fmla="*/ 184 h 185"/>
                  <a:gd name="T8" fmla="*/ 423 w 535"/>
                  <a:gd name="T9" fmla="*/ 185 h 185"/>
                  <a:gd name="T10" fmla="*/ 370 w 535"/>
                  <a:gd name="T11" fmla="*/ 182 h 185"/>
                  <a:gd name="T12" fmla="*/ 320 w 535"/>
                  <a:gd name="T13" fmla="*/ 177 h 185"/>
                  <a:gd name="T14" fmla="*/ 273 w 535"/>
                  <a:gd name="T15" fmla="*/ 169 h 185"/>
                  <a:gd name="T16" fmla="*/ 229 w 535"/>
                  <a:gd name="T17" fmla="*/ 160 h 185"/>
                  <a:gd name="T18" fmla="*/ 188 w 535"/>
                  <a:gd name="T19" fmla="*/ 150 h 185"/>
                  <a:gd name="T20" fmla="*/ 151 w 535"/>
                  <a:gd name="T21" fmla="*/ 137 h 185"/>
                  <a:gd name="T22" fmla="*/ 117 w 535"/>
                  <a:gd name="T23" fmla="*/ 126 h 185"/>
                  <a:gd name="T24" fmla="*/ 88 w 535"/>
                  <a:gd name="T25" fmla="*/ 113 h 185"/>
                  <a:gd name="T26" fmla="*/ 61 w 535"/>
                  <a:gd name="T27" fmla="*/ 103 h 185"/>
                  <a:gd name="T28" fmla="*/ 40 w 535"/>
                  <a:gd name="T29" fmla="*/ 92 h 185"/>
                  <a:gd name="T30" fmla="*/ 23 w 535"/>
                  <a:gd name="T31" fmla="*/ 84 h 185"/>
                  <a:gd name="T32" fmla="*/ 10 w 535"/>
                  <a:gd name="T33" fmla="*/ 77 h 185"/>
                  <a:gd name="T34" fmla="*/ 3 w 535"/>
                  <a:gd name="T35" fmla="*/ 72 h 185"/>
                  <a:gd name="T36" fmla="*/ 0 w 535"/>
                  <a:gd name="T37" fmla="*/ 70 h 185"/>
                  <a:gd name="T38" fmla="*/ 0 w 535"/>
                  <a:gd name="T39" fmla="*/ 0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5" h="185">
                    <a:moveTo>
                      <a:pt x="0" y="0"/>
                    </a:moveTo>
                    <a:lnTo>
                      <a:pt x="535" y="0"/>
                    </a:lnTo>
                    <a:lnTo>
                      <a:pt x="535" y="181"/>
                    </a:lnTo>
                    <a:lnTo>
                      <a:pt x="477" y="184"/>
                    </a:lnTo>
                    <a:lnTo>
                      <a:pt x="423" y="185"/>
                    </a:lnTo>
                    <a:lnTo>
                      <a:pt x="370" y="182"/>
                    </a:lnTo>
                    <a:lnTo>
                      <a:pt x="320" y="177"/>
                    </a:lnTo>
                    <a:lnTo>
                      <a:pt x="273" y="169"/>
                    </a:lnTo>
                    <a:lnTo>
                      <a:pt x="229" y="160"/>
                    </a:lnTo>
                    <a:lnTo>
                      <a:pt x="188" y="150"/>
                    </a:lnTo>
                    <a:lnTo>
                      <a:pt x="151" y="137"/>
                    </a:lnTo>
                    <a:lnTo>
                      <a:pt x="117" y="126"/>
                    </a:lnTo>
                    <a:lnTo>
                      <a:pt x="88" y="113"/>
                    </a:lnTo>
                    <a:lnTo>
                      <a:pt x="61" y="103"/>
                    </a:lnTo>
                    <a:lnTo>
                      <a:pt x="40" y="92"/>
                    </a:lnTo>
                    <a:lnTo>
                      <a:pt x="23" y="84"/>
                    </a:lnTo>
                    <a:lnTo>
                      <a:pt x="10" y="77"/>
                    </a:lnTo>
                    <a:lnTo>
                      <a:pt x="3" y="72"/>
                    </a:lnTo>
                    <a:lnTo>
                      <a:pt x="0" y="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CBC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0" name="Freeform 8"/>
              <p:cNvSpPr>
                <a:spLocks/>
              </p:cNvSpPr>
              <p:nvPr/>
            </p:nvSpPr>
            <p:spPr bwMode="auto">
              <a:xfrm>
                <a:off x="1084" y="3466"/>
                <a:ext cx="104" cy="119"/>
              </a:xfrm>
              <a:custGeom>
                <a:avLst/>
                <a:gdLst>
                  <a:gd name="T0" fmla="*/ 260 w 521"/>
                  <a:gd name="T1" fmla="*/ 0 h 595"/>
                  <a:gd name="T2" fmla="*/ 299 w 521"/>
                  <a:gd name="T3" fmla="*/ 2 h 595"/>
                  <a:gd name="T4" fmla="*/ 336 w 521"/>
                  <a:gd name="T5" fmla="*/ 12 h 595"/>
                  <a:gd name="T6" fmla="*/ 370 w 521"/>
                  <a:gd name="T7" fmla="*/ 27 h 595"/>
                  <a:gd name="T8" fmla="*/ 402 w 521"/>
                  <a:gd name="T9" fmla="*/ 47 h 595"/>
                  <a:gd name="T10" fmla="*/ 432 w 521"/>
                  <a:gd name="T11" fmla="*/ 72 h 595"/>
                  <a:gd name="T12" fmla="*/ 457 w 521"/>
                  <a:gd name="T13" fmla="*/ 102 h 595"/>
                  <a:gd name="T14" fmla="*/ 480 w 521"/>
                  <a:gd name="T15" fmla="*/ 135 h 595"/>
                  <a:gd name="T16" fmla="*/ 497 w 521"/>
                  <a:gd name="T17" fmla="*/ 171 h 595"/>
                  <a:gd name="T18" fmla="*/ 511 w 521"/>
                  <a:gd name="T19" fmla="*/ 211 h 595"/>
                  <a:gd name="T20" fmla="*/ 519 w 521"/>
                  <a:gd name="T21" fmla="*/ 253 h 595"/>
                  <a:gd name="T22" fmla="*/ 521 w 521"/>
                  <a:gd name="T23" fmla="*/ 297 h 595"/>
                  <a:gd name="T24" fmla="*/ 519 w 521"/>
                  <a:gd name="T25" fmla="*/ 341 h 595"/>
                  <a:gd name="T26" fmla="*/ 511 w 521"/>
                  <a:gd name="T27" fmla="*/ 383 h 595"/>
                  <a:gd name="T28" fmla="*/ 497 w 521"/>
                  <a:gd name="T29" fmla="*/ 423 h 595"/>
                  <a:gd name="T30" fmla="*/ 480 w 521"/>
                  <a:gd name="T31" fmla="*/ 460 h 595"/>
                  <a:gd name="T32" fmla="*/ 457 w 521"/>
                  <a:gd name="T33" fmla="*/ 493 h 595"/>
                  <a:gd name="T34" fmla="*/ 432 w 521"/>
                  <a:gd name="T35" fmla="*/ 521 h 595"/>
                  <a:gd name="T36" fmla="*/ 402 w 521"/>
                  <a:gd name="T37" fmla="*/ 547 h 595"/>
                  <a:gd name="T38" fmla="*/ 370 w 521"/>
                  <a:gd name="T39" fmla="*/ 567 h 595"/>
                  <a:gd name="T40" fmla="*/ 336 w 521"/>
                  <a:gd name="T41" fmla="*/ 582 h 595"/>
                  <a:gd name="T42" fmla="*/ 299 w 521"/>
                  <a:gd name="T43" fmla="*/ 591 h 595"/>
                  <a:gd name="T44" fmla="*/ 260 w 521"/>
                  <a:gd name="T45" fmla="*/ 595 h 595"/>
                  <a:gd name="T46" fmla="*/ 222 w 521"/>
                  <a:gd name="T47" fmla="*/ 591 h 595"/>
                  <a:gd name="T48" fmla="*/ 185 w 521"/>
                  <a:gd name="T49" fmla="*/ 582 h 595"/>
                  <a:gd name="T50" fmla="*/ 151 w 521"/>
                  <a:gd name="T51" fmla="*/ 567 h 595"/>
                  <a:gd name="T52" fmla="*/ 119 w 521"/>
                  <a:gd name="T53" fmla="*/ 547 h 595"/>
                  <a:gd name="T54" fmla="*/ 90 w 521"/>
                  <a:gd name="T55" fmla="*/ 521 h 595"/>
                  <a:gd name="T56" fmla="*/ 64 w 521"/>
                  <a:gd name="T57" fmla="*/ 493 h 595"/>
                  <a:gd name="T58" fmla="*/ 42 w 521"/>
                  <a:gd name="T59" fmla="*/ 460 h 595"/>
                  <a:gd name="T60" fmla="*/ 24 w 521"/>
                  <a:gd name="T61" fmla="*/ 423 h 595"/>
                  <a:gd name="T62" fmla="*/ 11 w 521"/>
                  <a:gd name="T63" fmla="*/ 383 h 595"/>
                  <a:gd name="T64" fmla="*/ 3 w 521"/>
                  <a:gd name="T65" fmla="*/ 341 h 595"/>
                  <a:gd name="T66" fmla="*/ 0 w 521"/>
                  <a:gd name="T67" fmla="*/ 297 h 595"/>
                  <a:gd name="T68" fmla="*/ 3 w 521"/>
                  <a:gd name="T69" fmla="*/ 253 h 595"/>
                  <a:gd name="T70" fmla="*/ 11 w 521"/>
                  <a:gd name="T71" fmla="*/ 211 h 595"/>
                  <a:gd name="T72" fmla="*/ 24 w 521"/>
                  <a:gd name="T73" fmla="*/ 171 h 595"/>
                  <a:gd name="T74" fmla="*/ 42 w 521"/>
                  <a:gd name="T75" fmla="*/ 135 h 595"/>
                  <a:gd name="T76" fmla="*/ 64 w 521"/>
                  <a:gd name="T77" fmla="*/ 102 h 595"/>
                  <a:gd name="T78" fmla="*/ 90 w 521"/>
                  <a:gd name="T79" fmla="*/ 72 h 595"/>
                  <a:gd name="T80" fmla="*/ 119 w 521"/>
                  <a:gd name="T81" fmla="*/ 47 h 595"/>
                  <a:gd name="T82" fmla="*/ 151 w 521"/>
                  <a:gd name="T83" fmla="*/ 27 h 595"/>
                  <a:gd name="T84" fmla="*/ 185 w 521"/>
                  <a:gd name="T85" fmla="*/ 12 h 595"/>
                  <a:gd name="T86" fmla="*/ 222 w 521"/>
                  <a:gd name="T87" fmla="*/ 2 h 595"/>
                  <a:gd name="T88" fmla="*/ 260 w 521"/>
                  <a:gd name="T89" fmla="*/ 0 h 5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21" h="595">
                    <a:moveTo>
                      <a:pt x="260" y="0"/>
                    </a:moveTo>
                    <a:lnTo>
                      <a:pt x="299" y="2"/>
                    </a:lnTo>
                    <a:lnTo>
                      <a:pt x="336" y="12"/>
                    </a:lnTo>
                    <a:lnTo>
                      <a:pt x="370" y="27"/>
                    </a:lnTo>
                    <a:lnTo>
                      <a:pt x="402" y="47"/>
                    </a:lnTo>
                    <a:lnTo>
                      <a:pt x="432" y="72"/>
                    </a:lnTo>
                    <a:lnTo>
                      <a:pt x="457" y="102"/>
                    </a:lnTo>
                    <a:lnTo>
                      <a:pt x="480" y="135"/>
                    </a:lnTo>
                    <a:lnTo>
                      <a:pt x="497" y="171"/>
                    </a:lnTo>
                    <a:lnTo>
                      <a:pt x="511" y="211"/>
                    </a:lnTo>
                    <a:lnTo>
                      <a:pt x="519" y="253"/>
                    </a:lnTo>
                    <a:lnTo>
                      <a:pt x="521" y="297"/>
                    </a:lnTo>
                    <a:lnTo>
                      <a:pt x="519" y="341"/>
                    </a:lnTo>
                    <a:lnTo>
                      <a:pt x="511" y="383"/>
                    </a:lnTo>
                    <a:lnTo>
                      <a:pt x="497" y="423"/>
                    </a:lnTo>
                    <a:lnTo>
                      <a:pt x="480" y="460"/>
                    </a:lnTo>
                    <a:lnTo>
                      <a:pt x="457" y="493"/>
                    </a:lnTo>
                    <a:lnTo>
                      <a:pt x="432" y="521"/>
                    </a:lnTo>
                    <a:lnTo>
                      <a:pt x="402" y="547"/>
                    </a:lnTo>
                    <a:lnTo>
                      <a:pt x="370" y="567"/>
                    </a:lnTo>
                    <a:lnTo>
                      <a:pt x="336" y="582"/>
                    </a:lnTo>
                    <a:lnTo>
                      <a:pt x="299" y="591"/>
                    </a:lnTo>
                    <a:lnTo>
                      <a:pt x="260" y="595"/>
                    </a:lnTo>
                    <a:lnTo>
                      <a:pt x="222" y="591"/>
                    </a:lnTo>
                    <a:lnTo>
                      <a:pt x="185" y="582"/>
                    </a:lnTo>
                    <a:lnTo>
                      <a:pt x="151" y="567"/>
                    </a:lnTo>
                    <a:lnTo>
                      <a:pt x="119" y="547"/>
                    </a:lnTo>
                    <a:lnTo>
                      <a:pt x="90" y="521"/>
                    </a:lnTo>
                    <a:lnTo>
                      <a:pt x="64" y="493"/>
                    </a:lnTo>
                    <a:lnTo>
                      <a:pt x="42" y="460"/>
                    </a:lnTo>
                    <a:lnTo>
                      <a:pt x="24" y="423"/>
                    </a:lnTo>
                    <a:lnTo>
                      <a:pt x="11" y="383"/>
                    </a:lnTo>
                    <a:lnTo>
                      <a:pt x="3" y="341"/>
                    </a:lnTo>
                    <a:lnTo>
                      <a:pt x="0" y="297"/>
                    </a:lnTo>
                    <a:lnTo>
                      <a:pt x="3" y="253"/>
                    </a:lnTo>
                    <a:lnTo>
                      <a:pt x="11" y="211"/>
                    </a:lnTo>
                    <a:lnTo>
                      <a:pt x="24" y="171"/>
                    </a:lnTo>
                    <a:lnTo>
                      <a:pt x="42" y="135"/>
                    </a:lnTo>
                    <a:lnTo>
                      <a:pt x="64" y="102"/>
                    </a:lnTo>
                    <a:lnTo>
                      <a:pt x="90" y="72"/>
                    </a:lnTo>
                    <a:lnTo>
                      <a:pt x="119" y="47"/>
                    </a:lnTo>
                    <a:lnTo>
                      <a:pt x="151" y="27"/>
                    </a:lnTo>
                    <a:lnTo>
                      <a:pt x="185" y="12"/>
                    </a:lnTo>
                    <a:lnTo>
                      <a:pt x="222" y="2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rgbClr val="FCBC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9"/>
              <p:cNvSpPr>
                <a:spLocks/>
              </p:cNvSpPr>
              <p:nvPr/>
            </p:nvSpPr>
            <p:spPr bwMode="auto">
              <a:xfrm>
                <a:off x="1499" y="3466"/>
                <a:ext cx="104" cy="119"/>
              </a:xfrm>
              <a:custGeom>
                <a:avLst/>
                <a:gdLst>
                  <a:gd name="T0" fmla="*/ 261 w 521"/>
                  <a:gd name="T1" fmla="*/ 0 h 595"/>
                  <a:gd name="T2" fmla="*/ 300 w 521"/>
                  <a:gd name="T3" fmla="*/ 2 h 595"/>
                  <a:gd name="T4" fmla="*/ 336 w 521"/>
                  <a:gd name="T5" fmla="*/ 12 h 595"/>
                  <a:gd name="T6" fmla="*/ 371 w 521"/>
                  <a:gd name="T7" fmla="*/ 27 h 595"/>
                  <a:gd name="T8" fmla="*/ 403 w 521"/>
                  <a:gd name="T9" fmla="*/ 47 h 595"/>
                  <a:gd name="T10" fmla="*/ 432 w 521"/>
                  <a:gd name="T11" fmla="*/ 72 h 595"/>
                  <a:gd name="T12" fmla="*/ 457 w 521"/>
                  <a:gd name="T13" fmla="*/ 102 h 595"/>
                  <a:gd name="T14" fmla="*/ 479 w 521"/>
                  <a:gd name="T15" fmla="*/ 135 h 595"/>
                  <a:gd name="T16" fmla="*/ 497 w 521"/>
                  <a:gd name="T17" fmla="*/ 171 h 595"/>
                  <a:gd name="T18" fmla="*/ 510 w 521"/>
                  <a:gd name="T19" fmla="*/ 211 h 595"/>
                  <a:gd name="T20" fmla="*/ 518 w 521"/>
                  <a:gd name="T21" fmla="*/ 253 h 595"/>
                  <a:gd name="T22" fmla="*/ 521 w 521"/>
                  <a:gd name="T23" fmla="*/ 297 h 595"/>
                  <a:gd name="T24" fmla="*/ 518 w 521"/>
                  <a:gd name="T25" fmla="*/ 341 h 595"/>
                  <a:gd name="T26" fmla="*/ 510 w 521"/>
                  <a:gd name="T27" fmla="*/ 383 h 595"/>
                  <a:gd name="T28" fmla="*/ 497 w 521"/>
                  <a:gd name="T29" fmla="*/ 423 h 595"/>
                  <a:gd name="T30" fmla="*/ 479 w 521"/>
                  <a:gd name="T31" fmla="*/ 460 h 595"/>
                  <a:gd name="T32" fmla="*/ 457 w 521"/>
                  <a:gd name="T33" fmla="*/ 493 h 595"/>
                  <a:gd name="T34" fmla="*/ 432 w 521"/>
                  <a:gd name="T35" fmla="*/ 521 h 595"/>
                  <a:gd name="T36" fmla="*/ 403 w 521"/>
                  <a:gd name="T37" fmla="*/ 547 h 595"/>
                  <a:gd name="T38" fmla="*/ 371 w 521"/>
                  <a:gd name="T39" fmla="*/ 567 h 595"/>
                  <a:gd name="T40" fmla="*/ 336 w 521"/>
                  <a:gd name="T41" fmla="*/ 582 h 595"/>
                  <a:gd name="T42" fmla="*/ 300 w 521"/>
                  <a:gd name="T43" fmla="*/ 591 h 595"/>
                  <a:gd name="T44" fmla="*/ 261 w 521"/>
                  <a:gd name="T45" fmla="*/ 595 h 595"/>
                  <a:gd name="T46" fmla="*/ 222 w 521"/>
                  <a:gd name="T47" fmla="*/ 591 h 595"/>
                  <a:gd name="T48" fmla="*/ 185 w 521"/>
                  <a:gd name="T49" fmla="*/ 582 h 595"/>
                  <a:gd name="T50" fmla="*/ 151 w 521"/>
                  <a:gd name="T51" fmla="*/ 567 h 595"/>
                  <a:gd name="T52" fmla="*/ 119 w 521"/>
                  <a:gd name="T53" fmla="*/ 547 h 595"/>
                  <a:gd name="T54" fmla="*/ 89 w 521"/>
                  <a:gd name="T55" fmla="*/ 521 h 595"/>
                  <a:gd name="T56" fmla="*/ 64 w 521"/>
                  <a:gd name="T57" fmla="*/ 493 h 595"/>
                  <a:gd name="T58" fmla="*/ 43 w 521"/>
                  <a:gd name="T59" fmla="*/ 460 h 595"/>
                  <a:gd name="T60" fmla="*/ 24 w 521"/>
                  <a:gd name="T61" fmla="*/ 423 h 595"/>
                  <a:gd name="T62" fmla="*/ 11 w 521"/>
                  <a:gd name="T63" fmla="*/ 383 h 595"/>
                  <a:gd name="T64" fmla="*/ 3 w 521"/>
                  <a:gd name="T65" fmla="*/ 341 h 595"/>
                  <a:gd name="T66" fmla="*/ 0 w 521"/>
                  <a:gd name="T67" fmla="*/ 297 h 595"/>
                  <a:gd name="T68" fmla="*/ 3 w 521"/>
                  <a:gd name="T69" fmla="*/ 253 h 595"/>
                  <a:gd name="T70" fmla="*/ 11 w 521"/>
                  <a:gd name="T71" fmla="*/ 211 h 595"/>
                  <a:gd name="T72" fmla="*/ 24 w 521"/>
                  <a:gd name="T73" fmla="*/ 171 h 595"/>
                  <a:gd name="T74" fmla="*/ 43 w 521"/>
                  <a:gd name="T75" fmla="*/ 135 h 595"/>
                  <a:gd name="T76" fmla="*/ 64 w 521"/>
                  <a:gd name="T77" fmla="*/ 102 h 595"/>
                  <a:gd name="T78" fmla="*/ 89 w 521"/>
                  <a:gd name="T79" fmla="*/ 72 h 595"/>
                  <a:gd name="T80" fmla="*/ 119 w 521"/>
                  <a:gd name="T81" fmla="*/ 47 h 595"/>
                  <a:gd name="T82" fmla="*/ 151 w 521"/>
                  <a:gd name="T83" fmla="*/ 27 h 595"/>
                  <a:gd name="T84" fmla="*/ 185 w 521"/>
                  <a:gd name="T85" fmla="*/ 12 h 595"/>
                  <a:gd name="T86" fmla="*/ 222 w 521"/>
                  <a:gd name="T87" fmla="*/ 2 h 595"/>
                  <a:gd name="T88" fmla="*/ 261 w 521"/>
                  <a:gd name="T89" fmla="*/ 0 h 5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21" h="595">
                    <a:moveTo>
                      <a:pt x="261" y="0"/>
                    </a:moveTo>
                    <a:lnTo>
                      <a:pt x="300" y="2"/>
                    </a:lnTo>
                    <a:lnTo>
                      <a:pt x="336" y="12"/>
                    </a:lnTo>
                    <a:lnTo>
                      <a:pt x="371" y="27"/>
                    </a:lnTo>
                    <a:lnTo>
                      <a:pt x="403" y="47"/>
                    </a:lnTo>
                    <a:lnTo>
                      <a:pt x="432" y="72"/>
                    </a:lnTo>
                    <a:lnTo>
                      <a:pt x="457" y="102"/>
                    </a:lnTo>
                    <a:lnTo>
                      <a:pt x="479" y="135"/>
                    </a:lnTo>
                    <a:lnTo>
                      <a:pt x="497" y="171"/>
                    </a:lnTo>
                    <a:lnTo>
                      <a:pt x="510" y="211"/>
                    </a:lnTo>
                    <a:lnTo>
                      <a:pt x="518" y="253"/>
                    </a:lnTo>
                    <a:lnTo>
                      <a:pt x="521" y="297"/>
                    </a:lnTo>
                    <a:lnTo>
                      <a:pt x="518" y="341"/>
                    </a:lnTo>
                    <a:lnTo>
                      <a:pt x="510" y="383"/>
                    </a:lnTo>
                    <a:lnTo>
                      <a:pt x="497" y="423"/>
                    </a:lnTo>
                    <a:lnTo>
                      <a:pt x="479" y="460"/>
                    </a:lnTo>
                    <a:lnTo>
                      <a:pt x="457" y="493"/>
                    </a:lnTo>
                    <a:lnTo>
                      <a:pt x="432" y="521"/>
                    </a:lnTo>
                    <a:lnTo>
                      <a:pt x="403" y="547"/>
                    </a:lnTo>
                    <a:lnTo>
                      <a:pt x="371" y="567"/>
                    </a:lnTo>
                    <a:lnTo>
                      <a:pt x="336" y="582"/>
                    </a:lnTo>
                    <a:lnTo>
                      <a:pt x="300" y="591"/>
                    </a:lnTo>
                    <a:lnTo>
                      <a:pt x="261" y="595"/>
                    </a:lnTo>
                    <a:lnTo>
                      <a:pt x="222" y="591"/>
                    </a:lnTo>
                    <a:lnTo>
                      <a:pt x="185" y="582"/>
                    </a:lnTo>
                    <a:lnTo>
                      <a:pt x="151" y="567"/>
                    </a:lnTo>
                    <a:lnTo>
                      <a:pt x="119" y="547"/>
                    </a:lnTo>
                    <a:lnTo>
                      <a:pt x="89" y="521"/>
                    </a:lnTo>
                    <a:lnTo>
                      <a:pt x="64" y="493"/>
                    </a:lnTo>
                    <a:lnTo>
                      <a:pt x="43" y="460"/>
                    </a:lnTo>
                    <a:lnTo>
                      <a:pt x="24" y="423"/>
                    </a:lnTo>
                    <a:lnTo>
                      <a:pt x="11" y="383"/>
                    </a:lnTo>
                    <a:lnTo>
                      <a:pt x="3" y="341"/>
                    </a:lnTo>
                    <a:lnTo>
                      <a:pt x="0" y="297"/>
                    </a:lnTo>
                    <a:lnTo>
                      <a:pt x="3" y="253"/>
                    </a:lnTo>
                    <a:lnTo>
                      <a:pt x="11" y="211"/>
                    </a:lnTo>
                    <a:lnTo>
                      <a:pt x="24" y="171"/>
                    </a:lnTo>
                    <a:lnTo>
                      <a:pt x="43" y="135"/>
                    </a:lnTo>
                    <a:lnTo>
                      <a:pt x="64" y="102"/>
                    </a:lnTo>
                    <a:lnTo>
                      <a:pt x="89" y="72"/>
                    </a:lnTo>
                    <a:lnTo>
                      <a:pt x="119" y="47"/>
                    </a:lnTo>
                    <a:lnTo>
                      <a:pt x="151" y="27"/>
                    </a:lnTo>
                    <a:lnTo>
                      <a:pt x="185" y="12"/>
                    </a:lnTo>
                    <a:lnTo>
                      <a:pt x="222" y="2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FCBC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10"/>
              <p:cNvSpPr>
                <a:spLocks/>
              </p:cNvSpPr>
              <p:nvPr/>
            </p:nvSpPr>
            <p:spPr bwMode="auto">
              <a:xfrm>
                <a:off x="1136" y="3260"/>
                <a:ext cx="415" cy="471"/>
              </a:xfrm>
              <a:custGeom>
                <a:avLst/>
                <a:gdLst>
                  <a:gd name="T0" fmla="*/ 1133 w 2076"/>
                  <a:gd name="T1" fmla="*/ 2 h 2353"/>
                  <a:gd name="T2" fmla="*/ 1309 w 2076"/>
                  <a:gd name="T3" fmla="*/ 17 h 2353"/>
                  <a:gd name="T4" fmla="*/ 1466 w 2076"/>
                  <a:gd name="T5" fmla="*/ 47 h 2353"/>
                  <a:gd name="T6" fmla="*/ 1604 w 2076"/>
                  <a:gd name="T7" fmla="*/ 90 h 2353"/>
                  <a:gd name="T8" fmla="*/ 1724 w 2076"/>
                  <a:gd name="T9" fmla="*/ 148 h 2353"/>
                  <a:gd name="T10" fmla="*/ 1824 w 2076"/>
                  <a:gd name="T11" fmla="*/ 215 h 2353"/>
                  <a:gd name="T12" fmla="*/ 1909 w 2076"/>
                  <a:gd name="T13" fmla="*/ 294 h 2353"/>
                  <a:gd name="T14" fmla="*/ 1975 w 2076"/>
                  <a:gd name="T15" fmla="*/ 383 h 2353"/>
                  <a:gd name="T16" fmla="*/ 2024 w 2076"/>
                  <a:gd name="T17" fmla="*/ 481 h 2353"/>
                  <a:gd name="T18" fmla="*/ 2056 w 2076"/>
                  <a:gd name="T19" fmla="*/ 587 h 2353"/>
                  <a:gd name="T20" fmla="*/ 2072 w 2076"/>
                  <a:gd name="T21" fmla="*/ 700 h 2353"/>
                  <a:gd name="T22" fmla="*/ 2075 w 2076"/>
                  <a:gd name="T23" fmla="*/ 794 h 2353"/>
                  <a:gd name="T24" fmla="*/ 2076 w 2076"/>
                  <a:gd name="T25" fmla="*/ 870 h 2353"/>
                  <a:gd name="T26" fmla="*/ 2076 w 2076"/>
                  <a:gd name="T27" fmla="*/ 954 h 2353"/>
                  <a:gd name="T28" fmla="*/ 2075 w 2076"/>
                  <a:gd name="T29" fmla="*/ 1046 h 2353"/>
                  <a:gd name="T30" fmla="*/ 2071 w 2076"/>
                  <a:gd name="T31" fmla="*/ 1143 h 2353"/>
                  <a:gd name="T32" fmla="*/ 2066 w 2076"/>
                  <a:gd name="T33" fmla="*/ 1245 h 2353"/>
                  <a:gd name="T34" fmla="*/ 2055 w 2076"/>
                  <a:gd name="T35" fmla="*/ 1350 h 2353"/>
                  <a:gd name="T36" fmla="*/ 2039 w 2076"/>
                  <a:gd name="T37" fmla="*/ 1456 h 2353"/>
                  <a:gd name="T38" fmla="*/ 2019 w 2076"/>
                  <a:gd name="T39" fmla="*/ 1563 h 2353"/>
                  <a:gd name="T40" fmla="*/ 1990 w 2076"/>
                  <a:gd name="T41" fmla="*/ 1669 h 2353"/>
                  <a:gd name="T42" fmla="*/ 1954 w 2076"/>
                  <a:gd name="T43" fmla="*/ 1772 h 2353"/>
                  <a:gd name="T44" fmla="*/ 1909 w 2076"/>
                  <a:gd name="T45" fmla="*/ 1870 h 2353"/>
                  <a:gd name="T46" fmla="*/ 1854 w 2076"/>
                  <a:gd name="T47" fmla="*/ 1964 h 2353"/>
                  <a:gd name="T48" fmla="*/ 1789 w 2076"/>
                  <a:gd name="T49" fmla="*/ 2051 h 2353"/>
                  <a:gd name="T50" fmla="*/ 1712 w 2076"/>
                  <a:gd name="T51" fmla="*/ 2130 h 2353"/>
                  <a:gd name="T52" fmla="*/ 1622 w 2076"/>
                  <a:gd name="T53" fmla="*/ 2199 h 2353"/>
                  <a:gd name="T54" fmla="*/ 1519 w 2076"/>
                  <a:gd name="T55" fmla="*/ 2257 h 2353"/>
                  <a:gd name="T56" fmla="*/ 1402 w 2076"/>
                  <a:gd name="T57" fmla="*/ 2303 h 2353"/>
                  <a:gd name="T58" fmla="*/ 1269 w 2076"/>
                  <a:gd name="T59" fmla="*/ 2335 h 2353"/>
                  <a:gd name="T60" fmla="*/ 1119 w 2076"/>
                  <a:gd name="T61" fmla="*/ 2351 h 2353"/>
                  <a:gd name="T62" fmla="*/ 957 w 2076"/>
                  <a:gd name="T63" fmla="*/ 2351 h 2353"/>
                  <a:gd name="T64" fmla="*/ 807 w 2076"/>
                  <a:gd name="T65" fmla="*/ 2335 h 2353"/>
                  <a:gd name="T66" fmla="*/ 675 w 2076"/>
                  <a:gd name="T67" fmla="*/ 2303 h 2353"/>
                  <a:gd name="T68" fmla="*/ 557 w 2076"/>
                  <a:gd name="T69" fmla="*/ 2257 h 2353"/>
                  <a:gd name="T70" fmla="*/ 454 w 2076"/>
                  <a:gd name="T71" fmla="*/ 2199 h 2353"/>
                  <a:gd name="T72" fmla="*/ 364 w 2076"/>
                  <a:gd name="T73" fmla="*/ 2130 h 2353"/>
                  <a:gd name="T74" fmla="*/ 287 w 2076"/>
                  <a:gd name="T75" fmla="*/ 2051 h 2353"/>
                  <a:gd name="T76" fmla="*/ 222 w 2076"/>
                  <a:gd name="T77" fmla="*/ 1964 h 2353"/>
                  <a:gd name="T78" fmla="*/ 167 w 2076"/>
                  <a:gd name="T79" fmla="*/ 1870 h 2353"/>
                  <a:gd name="T80" fmla="*/ 123 w 2076"/>
                  <a:gd name="T81" fmla="*/ 1772 h 2353"/>
                  <a:gd name="T82" fmla="*/ 86 w 2076"/>
                  <a:gd name="T83" fmla="*/ 1669 h 2353"/>
                  <a:gd name="T84" fmla="*/ 58 w 2076"/>
                  <a:gd name="T85" fmla="*/ 1563 h 2353"/>
                  <a:gd name="T86" fmla="*/ 37 w 2076"/>
                  <a:gd name="T87" fmla="*/ 1456 h 2353"/>
                  <a:gd name="T88" fmla="*/ 21 w 2076"/>
                  <a:gd name="T89" fmla="*/ 1350 h 2353"/>
                  <a:gd name="T90" fmla="*/ 11 w 2076"/>
                  <a:gd name="T91" fmla="*/ 1245 h 2353"/>
                  <a:gd name="T92" fmla="*/ 5 w 2076"/>
                  <a:gd name="T93" fmla="*/ 1143 h 2353"/>
                  <a:gd name="T94" fmla="*/ 2 w 2076"/>
                  <a:gd name="T95" fmla="*/ 1046 h 2353"/>
                  <a:gd name="T96" fmla="*/ 0 w 2076"/>
                  <a:gd name="T97" fmla="*/ 954 h 2353"/>
                  <a:gd name="T98" fmla="*/ 2 w 2076"/>
                  <a:gd name="T99" fmla="*/ 870 h 2353"/>
                  <a:gd name="T100" fmla="*/ 2 w 2076"/>
                  <a:gd name="T101" fmla="*/ 794 h 2353"/>
                  <a:gd name="T102" fmla="*/ 4 w 2076"/>
                  <a:gd name="T103" fmla="*/ 700 h 2353"/>
                  <a:gd name="T104" fmla="*/ 20 w 2076"/>
                  <a:gd name="T105" fmla="*/ 587 h 2353"/>
                  <a:gd name="T106" fmla="*/ 52 w 2076"/>
                  <a:gd name="T107" fmla="*/ 481 h 2353"/>
                  <a:gd name="T108" fmla="*/ 101 w 2076"/>
                  <a:gd name="T109" fmla="*/ 383 h 2353"/>
                  <a:gd name="T110" fmla="*/ 167 w 2076"/>
                  <a:gd name="T111" fmla="*/ 294 h 2353"/>
                  <a:gd name="T112" fmla="*/ 252 w 2076"/>
                  <a:gd name="T113" fmla="*/ 215 h 2353"/>
                  <a:gd name="T114" fmla="*/ 352 w 2076"/>
                  <a:gd name="T115" fmla="*/ 148 h 2353"/>
                  <a:gd name="T116" fmla="*/ 472 w 2076"/>
                  <a:gd name="T117" fmla="*/ 90 h 2353"/>
                  <a:gd name="T118" fmla="*/ 611 w 2076"/>
                  <a:gd name="T119" fmla="*/ 47 h 2353"/>
                  <a:gd name="T120" fmla="*/ 767 w 2076"/>
                  <a:gd name="T121" fmla="*/ 17 h 2353"/>
                  <a:gd name="T122" fmla="*/ 943 w 2076"/>
                  <a:gd name="T123" fmla="*/ 2 h 2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076" h="2353">
                    <a:moveTo>
                      <a:pt x="1038" y="0"/>
                    </a:moveTo>
                    <a:lnTo>
                      <a:pt x="1133" y="2"/>
                    </a:lnTo>
                    <a:lnTo>
                      <a:pt x="1223" y="8"/>
                    </a:lnTo>
                    <a:lnTo>
                      <a:pt x="1309" y="17"/>
                    </a:lnTo>
                    <a:lnTo>
                      <a:pt x="1390" y="31"/>
                    </a:lnTo>
                    <a:lnTo>
                      <a:pt x="1466" y="47"/>
                    </a:lnTo>
                    <a:lnTo>
                      <a:pt x="1538" y="68"/>
                    </a:lnTo>
                    <a:lnTo>
                      <a:pt x="1604" y="90"/>
                    </a:lnTo>
                    <a:lnTo>
                      <a:pt x="1666" y="118"/>
                    </a:lnTo>
                    <a:lnTo>
                      <a:pt x="1724" y="148"/>
                    </a:lnTo>
                    <a:lnTo>
                      <a:pt x="1776" y="180"/>
                    </a:lnTo>
                    <a:lnTo>
                      <a:pt x="1824" y="215"/>
                    </a:lnTo>
                    <a:lnTo>
                      <a:pt x="1869" y="253"/>
                    </a:lnTo>
                    <a:lnTo>
                      <a:pt x="1909" y="294"/>
                    </a:lnTo>
                    <a:lnTo>
                      <a:pt x="1944" y="338"/>
                    </a:lnTo>
                    <a:lnTo>
                      <a:pt x="1975" y="383"/>
                    </a:lnTo>
                    <a:lnTo>
                      <a:pt x="2002" y="431"/>
                    </a:lnTo>
                    <a:lnTo>
                      <a:pt x="2024" y="481"/>
                    </a:lnTo>
                    <a:lnTo>
                      <a:pt x="2043" y="533"/>
                    </a:lnTo>
                    <a:lnTo>
                      <a:pt x="2056" y="587"/>
                    </a:lnTo>
                    <a:lnTo>
                      <a:pt x="2067" y="643"/>
                    </a:lnTo>
                    <a:lnTo>
                      <a:pt x="2072" y="700"/>
                    </a:lnTo>
                    <a:lnTo>
                      <a:pt x="2075" y="760"/>
                    </a:lnTo>
                    <a:lnTo>
                      <a:pt x="2075" y="794"/>
                    </a:lnTo>
                    <a:lnTo>
                      <a:pt x="2075" y="831"/>
                    </a:lnTo>
                    <a:lnTo>
                      <a:pt x="2076" y="870"/>
                    </a:lnTo>
                    <a:lnTo>
                      <a:pt x="2076" y="911"/>
                    </a:lnTo>
                    <a:lnTo>
                      <a:pt x="2076" y="954"/>
                    </a:lnTo>
                    <a:lnTo>
                      <a:pt x="2076" y="999"/>
                    </a:lnTo>
                    <a:lnTo>
                      <a:pt x="2075" y="1046"/>
                    </a:lnTo>
                    <a:lnTo>
                      <a:pt x="2074" y="1094"/>
                    </a:lnTo>
                    <a:lnTo>
                      <a:pt x="2071" y="1143"/>
                    </a:lnTo>
                    <a:lnTo>
                      <a:pt x="2069" y="1193"/>
                    </a:lnTo>
                    <a:lnTo>
                      <a:pt x="2066" y="1245"/>
                    </a:lnTo>
                    <a:lnTo>
                      <a:pt x="2061" y="1297"/>
                    </a:lnTo>
                    <a:lnTo>
                      <a:pt x="2055" y="1350"/>
                    </a:lnTo>
                    <a:lnTo>
                      <a:pt x="2048" y="1403"/>
                    </a:lnTo>
                    <a:lnTo>
                      <a:pt x="2039" y="1456"/>
                    </a:lnTo>
                    <a:lnTo>
                      <a:pt x="2030" y="1510"/>
                    </a:lnTo>
                    <a:lnTo>
                      <a:pt x="2019" y="1563"/>
                    </a:lnTo>
                    <a:lnTo>
                      <a:pt x="2005" y="1617"/>
                    </a:lnTo>
                    <a:lnTo>
                      <a:pt x="1990" y="1669"/>
                    </a:lnTo>
                    <a:lnTo>
                      <a:pt x="1973" y="1721"/>
                    </a:lnTo>
                    <a:lnTo>
                      <a:pt x="1954" y="1772"/>
                    </a:lnTo>
                    <a:lnTo>
                      <a:pt x="1933" y="1822"/>
                    </a:lnTo>
                    <a:lnTo>
                      <a:pt x="1909" y="1870"/>
                    </a:lnTo>
                    <a:lnTo>
                      <a:pt x="1883" y="1919"/>
                    </a:lnTo>
                    <a:lnTo>
                      <a:pt x="1854" y="1964"/>
                    </a:lnTo>
                    <a:lnTo>
                      <a:pt x="1823" y="2009"/>
                    </a:lnTo>
                    <a:lnTo>
                      <a:pt x="1789" y="2051"/>
                    </a:lnTo>
                    <a:lnTo>
                      <a:pt x="1752" y="2091"/>
                    </a:lnTo>
                    <a:lnTo>
                      <a:pt x="1712" y="2130"/>
                    </a:lnTo>
                    <a:lnTo>
                      <a:pt x="1669" y="2166"/>
                    </a:lnTo>
                    <a:lnTo>
                      <a:pt x="1622" y="2199"/>
                    </a:lnTo>
                    <a:lnTo>
                      <a:pt x="1573" y="2230"/>
                    </a:lnTo>
                    <a:lnTo>
                      <a:pt x="1519" y="2257"/>
                    </a:lnTo>
                    <a:lnTo>
                      <a:pt x="1462" y="2281"/>
                    </a:lnTo>
                    <a:lnTo>
                      <a:pt x="1402" y="2303"/>
                    </a:lnTo>
                    <a:lnTo>
                      <a:pt x="1338" y="2320"/>
                    </a:lnTo>
                    <a:lnTo>
                      <a:pt x="1269" y="2335"/>
                    </a:lnTo>
                    <a:lnTo>
                      <a:pt x="1196" y="2345"/>
                    </a:lnTo>
                    <a:lnTo>
                      <a:pt x="1119" y="2351"/>
                    </a:lnTo>
                    <a:lnTo>
                      <a:pt x="1038" y="2353"/>
                    </a:lnTo>
                    <a:lnTo>
                      <a:pt x="957" y="2351"/>
                    </a:lnTo>
                    <a:lnTo>
                      <a:pt x="880" y="2345"/>
                    </a:lnTo>
                    <a:lnTo>
                      <a:pt x="807" y="2335"/>
                    </a:lnTo>
                    <a:lnTo>
                      <a:pt x="739" y="2320"/>
                    </a:lnTo>
                    <a:lnTo>
                      <a:pt x="675" y="2303"/>
                    </a:lnTo>
                    <a:lnTo>
                      <a:pt x="614" y="2281"/>
                    </a:lnTo>
                    <a:lnTo>
                      <a:pt x="557" y="2257"/>
                    </a:lnTo>
                    <a:lnTo>
                      <a:pt x="503" y="2230"/>
                    </a:lnTo>
                    <a:lnTo>
                      <a:pt x="454" y="2199"/>
                    </a:lnTo>
                    <a:lnTo>
                      <a:pt x="407" y="2166"/>
                    </a:lnTo>
                    <a:lnTo>
                      <a:pt x="364" y="2130"/>
                    </a:lnTo>
                    <a:lnTo>
                      <a:pt x="324" y="2091"/>
                    </a:lnTo>
                    <a:lnTo>
                      <a:pt x="287" y="2051"/>
                    </a:lnTo>
                    <a:lnTo>
                      <a:pt x="253" y="2009"/>
                    </a:lnTo>
                    <a:lnTo>
                      <a:pt x="222" y="1964"/>
                    </a:lnTo>
                    <a:lnTo>
                      <a:pt x="194" y="1919"/>
                    </a:lnTo>
                    <a:lnTo>
                      <a:pt x="167" y="1870"/>
                    </a:lnTo>
                    <a:lnTo>
                      <a:pt x="143" y="1822"/>
                    </a:lnTo>
                    <a:lnTo>
                      <a:pt x="123" y="1772"/>
                    </a:lnTo>
                    <a:lnTo>
                      <a:pt x="103" y="1721"/>
                    </a:lnTo>
                    <a:lnTo>
                      <a:pt x="86" y="1669"/>
                    </a:lnTo>
                    <a:lnTo>
                      <a:pt x="71" y="1617"/>
                    </a:lnTo>
                    <a:lnTo>
                      <a:pt x="58" y="1563"/>
                    </a:lnTo>
                    <a:lnTo>
                      <a:pt x="46" y="1510"/>
                    </a:lnTo>
                    <a:lnTo>
                      <a:pt x="37" y="1456"/>
                    </a:lnTo>
                    <a:lnTo>
                      <a:pt x="28" y="1403"/>
                    </a:lnTo>
                    <a:lnTo>
                      <a:pt x="21" y="1350"/>
                    </a:lnTo>
                    <a:lnTo>
                      <a:pt x="15" y="1297"/>
                    </a:lnTo>
                    <a:lnTo>
                      <a:pt x="11" y="1245"/>
                    </a:lnTo>
                    <a:lnTo>
                      <a:pt x="7" y="1193"/>
                    </a:lnTo>
                    <a:lnTo>
                      <a:pt x="5" y="1143"/>
                    </a:lnTo>
                    <a:lnTo>
                      <a:pt x="3" y="1094"/>
                    </a:lnTo>
                    <a:lnTo>
                      <a:pt x="2" y="1046"/>
                    </a:lnTo>
                    <a:lnTo>
                      <a:pt x="0" y="999"/>
                    </a:lnTo>
                    <a:lnTo>
                      <a:pt x="0" y="954"/>
                    </a:lnTo>
                    <a:lnTo>
                      <a:pt x="0" y="911"/>
                    </a:lnTo>
                    <a:lnTo>
                      <a:pt x="2" y="870"/>
                    </a:lnTo>
                    <a:lnTo>
                      <a:pt x="2" y="831"/>
                    </a:lnTo>
                    <a:lnTo>
                      <a:pt x="2" y="794"/>
                    </a:lnTo>
                    <a:lnTo>
                      <a:pt x="2" y="760"/>
                    </a:lnTo>
                    <a:lnTo>
                      <a:pt x="4" y="700"/>
                    </a:lnTo>
                    <a:lnTo>
                      <a:pt x="10" y="643"/>
                    </a:lnTo>
                    <a:lnTo>
                      <a:pt x="20" y="587"/>
                    </a:lnTo>
                    <a:lnTo>
                      <a:pt x="34" y="533"/>
                    </a:lnTo>
                    <a:lnTo>
                      <a:pt x="52" y="481"/>
                    </a:lnTo>
                    <a:lnTo>
                      <a:pt x="75" y="431"/>
                    </a:lnTo>
                    <a:lnTo>
                      <a:pt x="101" y="383"/>
                    </a:lnTo>
                    <a:lnTo>
                      <a:pt x="133" y="338"/>
                    </a:lnTo>
                    <a:lnTo>
                      <a:pt x="167" y="294"/>
                    </a:lnTo>
                    <a:lnTo>
                      <a:pt x="207" y="253"/>
                    </a:lnTo>
                    <a:lnTo>
                      <a:pt x="252" y="215"/>
                    </a:lnTo>
                    <a:lnTo>
                      <a:pt x="300" y="180"/>
                    </a:lnTo>
                    <a:lnTo>
                      <a:pt x="352" y="148"/>
                    </a:lnTo>
                    <a:lnTo>
                      <a:pt x="411" y="118"/>
                    </a:lnTo>
                    <a:lnTo>
                      <a:pt x="472" y="90"/>
                    </a:lnTo>
                    <a:lnTo>
                      <a:pt x="539" y="68"/>
                    </a:lnTo>
                    <a:lnTo>
                      <a:pt x="611" y="47"/>
                    </a:lnTo>
                    <a:lnTo>
                      <a:pt x="686" y="31"/>
                    </a:lnTo>
                    <a:lnTo>
                      <a:pt x="767" y="17"/>
                    </a:lnTo>
                    <a:lnTo>
                      <a:pt x="853" y="8"/>
                    </a:lnTo>
                    <a:lnTo>
                      <a:pt x="943" y="2"/>
                    </a:lnTo>
                    <a:lnTo>
                      <a:pt x="1038" y="0"/>
                    </a:lnTo>
                    <a:close/>
                  </a:path>
                </a:pathLst>
              </a:custGeom>
              <a:solidFill>
                <a:srgbClr val="FDCC9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11"/>
              <p:cNvSpPr>
                <a:spLocks/>
              </p:cNvSpPr>
              <p:nvPr/>
            </p:nvSpPr>
            <p:spPr bwMode="auto">
              <a:xfrm>
                <a:off x="1220" y="3487"/>
                <a:ext cx="45" cy="49"/>
              </a:xfrm>
              <a:custGeom>
                <a:avLst/>
                <a:gdLst>
                  <a:gd name="T0" fmla="*/ 112 w 224"/>
                  <a:gd name="T1" fmla="*/ 0 h 246"/>
                  <a:gd name="T2" fmla="*/ 138 w 224"/>
                  <a:gd name="T3" fmla="*/ 3 h 246"/>
                  <a:gd name="T4" fmla="*/ 161 w 224"/>
                  <a:gd name="T5" fmla="*/ 12 h 246"/>
                  <a:gd name="T6" fmla="*/ 183 w 224"/>
                  <a:gd name="T7" fmla="*/ 27 h 246"/>
                  <a:gd name="T8" fmla="*/ 200 w 224"/>
                  <a:gd name="T9" fmla="*/ 46 h 246"/>
                  <a:gd name="T10" fmla="*/ 214 w 224"/>
                  <a:gd name="T11" fmla="*/ 68 h 246"/>
                  <a:gd name="T12" fmla="*/ 222 w 224"/>
                  <a:gd name="T13" fmla="*/ 95 h 246"/>
                  <a:gd name="T14" fmla="*/ 224 w 224"/>
                  <a:gd name="T15" fmla="*/ 122 h 246"/>
                  <a:gd name="T16" fmla="*/ 222 w 224"/>
                  <a:gd name="T17" fmla="*/ 151 h 246"/>
                  <a:gd name="T18" fmla="*/ 214 w 224"/>
                  <a:gd name="T19" fmla="*/ 177 h 246"/>
                  <a:gd name="T20" fmla="*/ 200 w 224"/>
                  <a:gd name="T21" fmla="*/ 200 h 246"/>
                  <a:gd name="T22" fmla="*/ 183 w 224"/>
                  <a:gd name="T23" fmla="*/ 218 h 246"/>
                  <a:gd name="T24" fmla="*/ 161 w 224"/>
                  <a:gd name="T25" fmla="*/ 233 h 246"/>
                  <a:gd name="T26" fmla="*/ 138 w 224"/>
                  <a:gd name="T27" fmla="*/ 242 h 246"/>
                  <a:gd name="T28" fmla="*/ 112 w 224"/>
                  <a:gd name="T29" fmla="*/ 246 h 246"/>
                  <a:gd name="T30" fmla="*/ 87 w 224"/>
                  <a:gd name="T31" fmla="*/ 242 h 246"/>
                  <a:gd name="T32" fmla="*/ 63 w 224"/>
                  <a:gd name="T33" fmla="*/ 233 h 246"/>
                  <a:gd name="T34" fmla="*/ 42 w 224"/>
                  <a:gd name="T35" fmla="*/ 218 h 246"/>
                  <a:gd name="T36" fmla="*/ 25 w 224"/>
                  <a:gd name="T37" fmla="*/ 200 h 246"/>
                  <a:gd name="T38" fmla="*/ 11 w 224"/>
                  <a:gd name="T39" fmla="*/ 177 h 246"/>
                  <a:gd name="T40" fmla="*/ 3 w 224"/>
                  <a:gd name="T41" fmla="*/ 151 h 246"/>
                  <a:gd name="T42" fmla="*/ 0 w 224"/>
                  <a:gd name="T43" fmla="*/ 122 h 246"/>
                  <a:gd name="T44" fmla="*/ 3 w 224"/>
                  <a:gd name="T45" fmla="*/ 95 h 246"/>
                  <a:gd name="T46" fmla="*/ 11 w 224"/>
                  <a:gd name="T47" fmla="*/ 68 h 246"/>
                  <a:gd name="T48" fmla="*/ 25 w 224"/>
                  <a:gd name="T49" fmla="*/ 46 h 246"/>
                  <a:gd name="T50" fmla="*/ 42 w 224"/>
                  <a:gd name="T51" fmla="*/ 27 h 246"/>
                  <a:gd name="T52" fmla="*/ 63 w 224"/>
                  <a:gd name="T53" fmla="*/ 12 h 246"/>
                  <a:gd name="T54" fmla="*/ 87 w 224"/>
                  <a:gd name="T55" fmla="*/ 3 h 246"/>
                  <a:gd name="T56" fmla="*/ 112 w 224"/>
                  <a:gd name="T57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24" h="246">
                    <a:moveTo>
                      <a:pt x="112" y="0"/>
                    </a:moveTo>
                    <a:lnTo>
                      <a:pt x="138" y="3"/>
                    </a:lnTo>
                    <a:lnTo>
                      <a:pt x="161" y="12"/>
                    </a:lnTo>
                    <a:lnTo>
                      <a:pt x="183" y="27"/>
                    </a:lnTo>
                    <a:lnTo>
                      <a:pt x="200" y="46"/>
                    </a:lnTo>
                    <a:lnTo>
                      <a:pt x="214" y="68"/>
                    </a:lnTo>
                    <a:lnTo>
                      <a:pt x="222" y="95"/>
                    </a:lnTo>
                    <a:lnTo>
                      <a:pt x="224" y="122"/>
                    </a:lnTo>
                    <a:lnTo>
                      <a:pt x="222" y="151"/>
                    </a:lnTo>
                    <a:lnTo>
                      <a:pt x="214" y="177"/>
                    </a:lnTo>
                    <a:lnTo>
                      <a:pt x="200" y="200"/>
                    </a:lnTo>
                    <a:lnTo>
                      <a:pt x="183" y="218"/>
                    </a:lnTo>
                    <a:lnTo>
                      <a:pt x="161" y="233"/>
                    </a:lnTo>
                    <a:lnTo>
                      <a:pt x="138" y="242"/>
                    </a:lnTo>
                    <a:lnTo>
                      <a:pt x="112" y="246"/>
                    </a:lnTo>
                    <a:lnTo>
                      <a:pt x="87" y="242"/>
                    </a:lnTo>
                    <a:lnTo>
                      <a:pt x="63" y="233"/>
                    </a:lnTo>
                    <a:lnTo>
                      <a:pt x="42" y="218"/>
                    </a:lnTo>
                    <a:lnTo>
                      <a:pt x="25" y="200"/>
                    </a:lnTo>
                    <a:lnTo>
                      <a:pt x="11" y="177"/>
                    </a:lnTo>
                    <a:lnTo>
                      <a:pt x="3" y="151"/>
                    </a:lnTo>
                    <a:lnTo>
                      <a:pt x="0" y="122"/>
                    </a:lnTo>
                    <a:lnTo>
                      <a:pt x="3" y="95"/>
                    </a:lnTo>
                    <a:lnTo>
                      <a:pt x="11" y="68"/>
                    </a:lnTo>
                    <a:lnTo>
                      <a:pt x="25" y="46"/>
                    </a:lnTo>
                    <a:lnTo>
                      <a:pt x="42" y="27"/>
                    </a:lnTo>
                    <a:lnTo>
                      <a:pt x="63" y="12"/>
                    </a:lnTo>
                    <a:lnTo>
                      <a:pt x="87" y="3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3B251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12"/>
              <p:cNvSpPr>
                <a:spLocks/>
              </p:cNvSpPr>
              <p:nvPr/>
            </p:nvSpPr>
            <p:spPr bwMode="auto">
              <a:xfrm>
                <a:off x="1226" y="3494"/>
                <a:ext cx="13" cy="13"/>
              </a:xfrm>
              <a:custGeom>
                <a:avLst/>
                <a:gdLst>
                  <a:gd name="T0" fmla="*/ 34 w 67"/>
                  <a:gd name="T1" fmla="*/ 0 h 67"/>
                  <a:gd name="T2" fmla="*/ 47 w 67"/>
                  <a:gd name="T3" fmla="*/ 3 h 67"/>
                  <a:gd name="T4" fmla="*/ 57 w 67"/>
                  <a:gd name="T5" fmla="*/ 9 h 67"/>
                  <a:gd name="T6" fmla="*/ 65 w 67"/>
                  <a:gd name="T7" fmla="*/ 21 h 67"/>
                  <a:gd name="T8" fmla="*/ 67 w 67"/>
                  <a:gd name="T9" fmla="*/ 33 h 67"/>
                  <a:gd name="T10" fmla="*/ 65 w 67"/>
                  <a:gd name="T11" fmla="*/ 46 h 67"/>
                  <a:gd name="T12" fmla="*/ 57 w 67"/>
                  <a:gd name="T13" fmla="*/ 57 h 67"/>
                  <a:gd name="T14" fmla="*/ 47 w 67"/>
                  <a:gd name="T15" fmla="*/ 64 h 67"/>
                  <a:gd name="T16" fmla="*/ 34 w 67"/>
                  <a:gd name="T17" fmla="*/ 67 h 67"/>
                  <a:gd name="T18" fmla="*/ 20 w 67"/>
                  <a:gd name="T19" fmla="*/ 64 h 67"/>
                  <a:gd name="T20" fmla="*/ 10 w 67"/>
                  <a:gd name="T21" fmla="*/ 57 h 67"/>
                  <a:gd name="T22" fmla="*/ 3 w 67"/>
                  <a:gd name="T23" fmla="*/ 46 h 67"/>
                  <a:gd name="T24" fmla="*/ 0 w 67"/>
                  <a:gd name="T25" fmla="*/ 33 h 67"/>
                  <a:gd name="T26" fmla="*/ 3 w 67"/>
                  <a:gd name="T27" fmla="*/ 21 h 67"/>
                  <a:gd name="T28" fmla="*/ 10 w 67"/>
                  <a:gd name="T29" fmla="*/ 9 h 67"/>
                  <a:gd name="T30" fmla="*/ 20 w 67"/>
                  <a:gd name="T31" fmla="*/ 3 h 67"/>
                  <a:gd name="T32" fmla="*/ 34 w 67"/>
                  <a:gd name="T33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7" h="67">
                    <a:moveTo>
                      <a:pt x="34" y="0"/>
                    </a:moveTo>
                    <a:lnTo>
                      <a:pt x="47" y="3"/>
                    </a:lnTo>
                    <a:lnTo>
                      <a:pt x="57" y="9"/>
                    </a:lnTo>
                    <a:lnTo>
                      <a:pt x="65" y="21"/>
                    </a:lnTo>
                    <a:lnTo>
                      <a:pt x="67" y="33"/>
                    </a:lnTo>
                    <a:lnTo>
                      <a:pt x="65" y="46"/>
                    </a:lnTo>
                    <a:lnTo>
                      <a:pt x="57" y="57"/>
                    </a:lnTo>
                    <a:lnTo>
                      <a:pt x="47" y="64"/>
                    </a:lnTo>
                    <a:lnTo>
                      <a:pt x="34" y="67"/>
                    </a:lnTo>
                    <a:lnTo>
                      <a:pt x="20" y="64"/>
                    </a:lnTo>
                    <a:lnTo>
                      <a:pt x="10" y="57"/>
                    </a:lnTo>
                    <a:lnTo>
                      <a:pt x="3" y="46"/>
                    </a:lnTo>
                    <a:lnTo>
                      <a:pt x="0" y="33"/>
                    </a:lnTo>
                    <a:lnTo>
                      <a:pt x="3" y="21"/>
                    </a:lnTo>
                    <a:lnTo>
                      <a:pt x="10" y="9"/>
                    </a:lnTo>
                    <a:lnTo>
                      <a:pt x="20" y="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Freeform 13"/>
              <p:cNvSpPr>
                <a:spLocks/>
              </p:cNvSpPr>
              <p:nvPr/>
            </p:nvSpPr>
            <p:spPr bwMode="auto">
              <a:xfrm>
                <a:off x="1204" y="3421"/>
                <a:ext cx="74" cy="32"/>
              </a:xfrm>
              <a:custGeom>
                <a:avLst/>
                <a:gdLst>
                  <a:gd name="T0" fmla="*/ 192 w 367"/>
                  <a:gd name="T1" fmla="*/ 0 h 159"/>
                  <a:gd name="T2" fmla="*/ 227 w 367"/>
                  <a:gd name="T3" fmla="*/ 2 h 159"/>
                  <a:gd name="T4" fmla="*/ 256 w 367"/>
                  <a:gd name="T5" fmla="*/ 6 h 159"/>
                  <a:gd name="T6" fmla="*/ 283 w 367"/>
                  <a:gd name="T7" fmla="*/ 14 h 159"/>
                  <a:gd name="T8" fmla="*/ 304 w 367"/>
                  <a:gd name="T9" fmla="*/ 24 h 159"/>
                  <a:gd name="T10" fmla="*/ 323 w 367"/>
                  <a:gd name="T11" fmla="*/ 36 h 159"/>
                  <a:gd name="T12" fmla="*/ 336 w 367"/>
                  <a:gd name="T13" fmla="*/ 50 h 159"/>
                  <a:gd name="T14" fmla="*/ 348 w 367"/>
                  <a:gd name="T15" fmla="*/ 63 h 159"/>
                  <a:gd name="T16" fmla="*/ 357 w 367"/>
                  <a:gd name="T17" fmla="*/ 78 h 159"/>
                  <a:gd name="T18" fmla="*/ 363 w 367"/>
                  <a:gd name="T19" fmla="*/ 93 h 159"/>
                  <a:gd name="T20" fmla="*/ 366 w 367"/>
                  <a:gd name="T21" fmla="*/ 108 h 159"/>
                  <a:gd name="T22" fmla="*/ 367 w 367"/>
                  <a:gd name="T23" fmla="*/ 122 h 159"/>
                  <a:gd name="T24" fmla="*/ 366 w 367"/>
                  <a:gd name="T25" fmla="*/ 133 h 159"/>
                  <a:gd name="T26" fmla="*/ 364 w 367"/>
                  <a:gd name="T27" fmla="*/ 143 h 159"/>
                  <a:gd name="T28" fmla="*/ 360 w 367"/>
                  <a:gd name="T29" fmla="*/ 151 h 159"/>
                  <a:gd name="T30" fmla="*/ 356 w 367"/>
                  <a:gd name="T31" fmla="*/ 157 h 159"/>
                  <a:gd name="T32" fmla="*/ 350 w 367"/>
                  <a:gd name="T33" fmla="*/ 159 h 159"/>
                  <a:gd name="T34" fmla="*/ 344 w 367"/>
                  <a:gd name="T35" fmla="*/ 158 h 159"/>
                  <a:gd name="T36" fmla="*/ 307 w 367"/>
                  <a:gd name="T37" fmla="*/ 141 h 159"/>
                  <a:gd name="T38" fmla="*/ 272 w 367"/>
                  <a:gd name="T39" fmla="*/ 129 h 159"/>
                  <a:gd name="T40" fmla="*/ 239 w 367"/>
                  <a:gd name="T41" fmla="*/ 121 h 159"/>
                  <a:gd name="T42" fmla="*/ 211 w 367"/>
                  <a:gd name="T43" fmla="*/ 117 h 159"/>
                  <a:gd name="T44" fmla="*/ 183 w 367"/>
                  <a:gd name="T45" fmla="*/ 116 h 159"/>
                  <a:gd name="T46" fmla="*/ 158 w 367"/>
                  <a:gd name="T47" fmla="*/ 118 h 159"/>
                  <a:gd name="T48" fmla="*/ 135 w 367"/>
                  <a:gd name="T49" fmla="*/ 122 h 159"/>
                  <a:gd name="T50" fmla="*/ 115 w 367"/>
                  <a:gd name="T51" fmla="*/ 127 h 159"/>
                  <a:gd name="T52" fmla="*/ 95 w 367"/>
                  <a:gd name="T53" fmla="*/ 133 h 159"/>
                  <a:gd name="T54" fmla="*/ 78 w 367"/>
                  <a:gd name="T55" fmla="*/ 139 h 159"/>
                  <a:gd name="T56" fmla="*/ 62 w 367"/>
                  <a:gd name="T57" fmla="*/ 145 h 159"/>
                  <a:gd name="T58" fmla="*/ 47 w 367"/>
                  <a:gd name="T59" fmla="*/ 148 h 159"/>
                  <a:gd name="T60" fmla="*/ 33 w 367"/>
                  <a:gd name="T61" fmla="*/ 150 h 159"/>
                  <a:gd name="T62" fmla="*/ 22 w 367"/>
                  <a:gd name="T63" fmla="*/ 150 h 159"/>
                  <a:gd name="T64" fmla="*/ 11 w 367"/>
                  <a:gd name="T65" fmla="*/ 147 h 159"/>
                  <a:gd name="T66" fmla="*/ 5 w 367"/>
                  <a:gd name="T67" fmla="*/ 142 h 159"/>
                  <a:gd name="T68" fmla="*/ 1 w 367"/>
                  <a:gd name="T69" fmla="*/ 134 h 159"/>
                  <a:gd name="T70" fmla="*/ 0 w 367"/>
                  <a:gd name="T71" fmla="*/ 123 h 159"/>
                  <a:gd name="T72" fmla="*/ 1 w 367"/>
                  <a:gd name="T73" fmla="*/ 110 h 159"/>
                  <a:gd name="T74" fmla="*/ 5 w 367"/>
                  <a:gd name="T75" fmla="*/ 97 h 159"/>
                  <a:gd name="T76" fmla="*/ 12 w 367"/>
                  <a:gd name="T77" fmla="*/ 83 h 159"/>
                  <a:gd name="T78" fmla="*/ 22 w 367"/>
                  <a:gd name="T79" fmla="*/ 68 h 159"/>
                  <a:gd name="T80" fmla="*/ 35 w 367"/>
                  <a:gd name="T81" fmla="*/ 53 h 159"/>
                  <a:gd name="T82" fmla="*/ 51 w 367"/>
                  <a:gd name="T83" fmla="*/ 39 h 159"/>
                  <a:gd name="T84" fmla="*/ 71 w 367"/>
                  <a:gd name="T85" fmla="*/ 27 h 159"/>
                  <a:gd name="T86" fmla="*/ 95 w 367"/>
                  <a:gd name="T87" fmla="*/ 15 h 159"/>
                  <a:gd name="T88" fmla="*/ 124 w 367"/>
                  <a:gd name="T89" fmla="*/ 7 h 159"/>
                  <a:gd name="T90" fmla="*/ 156 w 367"/>
                  <a:gd name="T91" fmla="*/ 2 h 159"/>
                  <a:gd name="T92" fmla="*/ 192 w 367"/>
                  <a:gd name="T93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67" h="159">
                    <a:moveTo>
                      <a:pt x="192" y="0"/>
                    </a:moveTo>
                    <a:lnTo>
                      <a:pt x="227" y="2"/>
                    </a:lnTo>
                    <a:lnTo>
                      <a:pt x="256" y="6"/>
                    </a:lnTo>
                    <a:lnTo>
                      <a:pt x="283" y="14"/>
                    </a:lnTo>
                    <a:lnTo>
                      <a:pt x="304" y="24"/>
                    </a:lnTo>
                    <a:lnTo>
                      <a:pt x="323" y="36"/>
                    </a:lnTo>
                    <a:lnTo>
                      <a:pt x="336" y="50"/>
                    </a:lnTo>
                    <a:lnTo>
                      <a:pt x="348" y="63"/>
                    </a:lnTo>
                    <a:lnTo>
                      <a:pt x="357" y="78"/>
                    </a:lnTo>
                    <a:lnTo>
                      <a:pt x="363" y="93"/>
                    </a:lnTo>
                    <a:lnTo>
                      <a:pt x="366" y="108"/>
                    </a:lnTo>
                    <a:lnTo>
                      <a:pt x="367" y="122"/>
                    </a:lnTo>
                    <a:lnTo>
                      <a:pt x="366" y="133"/>
                    </a:lnTo>
                    <a:lnTo>
                      <a:pt x="364" y="143"/>
                    </a:lnTo>
                    <a:lnTo>
                      <a:pt x="360" y="151"/>
                    </a:lnTo>
                    <a:lnTo>
                      <a:pt x="356" y="157"/>
                    </a:lnTo>
                    <a:lnTo>
                      <a:pt x="350" y="159"/>
                    </a:lnTo>
                    <a:lnTo>
                      <a:pt x="344" y="158"/>
                    </a:lnTo>
                    <a:lnTo>
                      <a:pt x="307" y="141"/>
                    </a:lnTo>
                    <a:lnTo>
                      <a:pt x="272" y="129"/>
                    </a:lnTo>
                    <a:lnTo>
                      <a:pt x="239" y="121"/>
                    </a:lnTo>
                    <a:lnTo>
                      <a:pt x="211" y="117"/>
                    </a:lnTo>
                    <a:lnTo>
                      <a:pt x="183" y="116"/>
                    </a:lnTo>
                    <a:lnTo>
                      <a:pt x="158" y="118"/>
                    </a:lnTo>
                    <a:lnTo>
                      <a:pt x="135" y="122"/>
                    </a:lnTo>
                    <a:lnTo>
                      <a:pt x="115" y="127"/>
                    </a:lnTo>
                    <a:lnTo>
                      <a:pt x="95" y="133"/>
                    </a:lnTo>
                    <a:lnTo>
                      <a:pt x="78" y="139"/>
                    </a:lnTo>
                    <a:lnTo>
                      <a:pt x="62" y="145"/>
                    </a:lnTo>
                    <a:lnTo>
                      <a:pt x="47" y="148"/>
                    </a:lnTo>
                    <a:lnTo>
                      <a:pt x="33" y="150"/>
                    </a:lnTo>
                    <a:lnTo>
                      <a:pt x="22" y="150"/>
                    </a:lnTo>
                    <a:lnTo>
                      <a:pt x="11" y="147"/>
                    </a:lnTo>
                    <a:lnTo>
                      <a:pt x="5" y="142"/>
                    </a:lnTo>
                    <a:lnTo>
                      <a:pt x="1" y="134"/>
                    </a:lnTo>
                    <a:lnTo>
                      <a:pt x="0" y="123"/>
                    </a:lnTo>
                    <a:lnTo>
                      <a:pt x="1" y="110"/>
                    </a:lnTo>
                    <a:lnTo>
                      <a:pt x="5" y="97"/>
                    </a:lnTo>
                    <a:lnTo>
                      <a:pt x="12" y="83"/>
                    </a:lnTo>
                    <a:lnTo>
                      <a:pt x="22" y="68"/>
                    </a:lnTo>
                    <a:lnTo>
                      <a:pt x="35" y="53"/>
                    </a:lnTo>
                    <a:lnTo>
                      <a:pt x="51" y="39"/>
                    </a:lnTo>
                    <a:lnTo>
                      <a:pt x="71" y="27"/>
                    </a:lnTo>
                    <a:lnTo>
                      <a:pt x="95" y="15"/>
                    </a:lnTo>
                    <a:lnTo>
                      <a:pt x="124" y="7"/>
                    </a:lnTo>
                    <a:lnTo>
                      <a:pt x="156" y="2"/>
                    </a:lnTo>
                    <a:lnTo>
                      <a:pt x="192" y="0"/>
                    </a:lnTo>
                    <a:close/>
                  </a:path>
                </a:pathLst>
              </a:custGeom>
              <a:solidFill>
                <a:srgbClr val="D96E2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6" name="Freeform 14"/>
              <p:cNvSpPr>
                <a:spLocks/>
              </p:cNvSpPr>
              <p:nvPr/>
            </p:nvSpPr>
            <p:spPr bwMode="auto">
              <a:xfrm>
                <a:off x="1425" y="3487"/>
                <a:ext cx="45" cy="49"/>
              </a:xfrm>
              <a:custGeom>
                <a:avLst/>
                <a:gdLst>
                  <a:gd name="T0" fmla="*/ 112 w 224"/>
                  <a:gd name="T1" fmla="*/ 0 h 246"/>
                  <a:gd name="T2" fmla="*/ 137 w 224"/>
                  <a:gd name="T3" fmla="*/ 3 h 246"/>
                  <a:gd name="T4" fmla="*/ 161 w 224"/>
                  <a:gd name="T5" fmla="*/ 12 h 246"/>
                  <a:gd name="T6" fmla="*/ 182 w 224"/>
                  <a:gd name="T7" fmla="*/ 27 h 246"/>
                  <a:gd name="T8" fmla="*/ 200 w 224"/>
                  <a:gd name="T9" fmla="*/ 46 h 246"/>
                  <a:gd name="T10" fmla="*/ 213 w 224"/>
                  <a:gd name="T11" fmla="*/ 68 h 246"/>
                  <a:gd name="T12" fmla="*/ 221 w 224"/>
                  <a:gd name="T13" fmla="*/ 95 h 246"/>
                  <a:gd name="T14" fmla="*/ 224 w 224"/>
                  <a:gd name="T15" fmla="*/ 122 h 246"/>
                  <a:gd name="T16" fmla="*/ 221 w 224"/>
                  <a:gd name="T17" fmla="*/ 151 h 246"/>
                  <a:gd name="T18" fmla="*/ 213 w 224"/>
                  <a:gd name="T19" fmla="*/ 177 h 246"/>
                  <a:gd name="T20" fmla="*/ 200 w 224"/>
                  <a:gd name="T21" fmla="*/ 200 h 246"/>
                  <a:gd name="T22" fmla="*/ 182 w 224"/>
                  <a:gd name="T23" fmla="*/ 218 h 246"/>
                  <a:gd name="T24" fmla="*/ 161 w 224"/>
                  <a:gd name="T25" fmla="*/ 233 h 246"/>
                  <a:gd name="T26" fmla="*/ 137 w 224"/>
                  <a:gd name="T27" fmla="*/ 242 h 246"/>
                  <a:gd name="T28" fmla="*/ 112 w 224"/>
                  <a:gd name="T29" fmla="*/ 246 h 246"/>
                  <a:gd name="T30" fmla="*/ 86 w 224"/>
                  <a:gd name="T31" fmla="*/ 242 h 246"/>
                  <a:gd name="T32" fmla="*/ 63 w 224"/>
                  <a:gd name="T33" fmla="*/ 233 h 246"/>
                  <a:gd name="T34" fmla="*/ 42 w 224"/>
                  <a:gd name="T35" fmla="*/ 218 h 246"/>
                  <a:gd name="T36" fmla="*/ 24 w 224"/>
                  <a:gd name="T37" fmla="*/ 200 h 246"/>
                  <a:gd name="T38" fmla="*/ 11 w 224"/>
                  <a:gd name="T39" fmla="*/ 177 h 246"/>
                  <a:gd name="T40" fmla="*/ 2 w 224"/>
                  <a:gd name="T41" fmla="*/ 151 h 246"/>
                  <a:gd name="T42" fmla="*/ 0 w 224"/>
                  <a:gd name="T43" fmla="*/ 122 h 246"/>
                  <a:gd name="T44" fmla="*/ 2 w 224"/>
                  <a:gd name="T45" fmla="*/ 95 h 246"/>
                  <a:gd name="T46" fmla="*/ 11 w 224"/>
                  <a:gd name="T47" fmla="*/ 68 h 246"/>
                  <a:gd name="T48" fmla="*/ 24 w 224"/>
                  <a:gd name="T49" fmla="*/ 46 h 246"/>
                  <a:gd name="T50" fmla="*/ 42 w 224"/>
                  <a:gd name="T51" fmla="*/ 27 h 246"/>
                  <a:gd name="T52" fmla="*/ 63 w 224"/>
                  <a:gd name="T53" fmla="*/ 12 h 246"/>
                  <a:gd name="T54" fmla="*/ 86 w 224"/>
                  <a:gd name="T55" fmla="*/ 3 h 246"/>
                  <a:gd name="T56" fmla="*/ 112 w 224"/>
                  <a:gd name="T57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24" h="246">
                    <a:moveTo>
                      <a:pt x="112" y="0"/>
                    </a:moveTo>
                    <a:lnTo>
                      <a:pt x="137" y="3"/>
                    </a:lnTo>
                    <a:lnTo>
                      <a:pt x="161" y="12"/>
                    </a:lnTo>
                    <a:lnTo>
                      <a:pt x="182" y="27"/>
                    </a:lnTo>
                    <a:lnTo>
                      <a:pt x="200" y="46"/>
                    </a:lnTo>
                    <a:lnTo>
                      <a:pt x="213" y="68"/>
                    </a:lnTo>
                    <a:lnTo>
                      <a:pt x="221" y="95"/>
                    </a:lnTo>
                    <a:lnTo>
                      <a:pt x="224" y="122"/>
                    </a:lnTo>
                    <a:lnTo>
                      <a:pt x="221" y="151"/>
                    </a:lnTo>
                    <a:lnTo>
                      <a:pt x="213" y="177"/>
                    </a:lnTo>
                    <a:lnTo>
                      <a:pt x="200" y="200"/>
                    </a:lnTo>
                    <a:lnTo>
                      <a:pt x="182" y="218"/>
                    </a:lnTo>
                    <a:lnTo>
                      <a:pt x="161" y="233"/>
                    </a:lnTo>
                    <a:lnTo>
                      <a:pt x="137" y="242"/>
                    </a:lnTo>
                    <a:lnTo>
                      <a:pt x="112" y="246"/>
                    </a:lnTo>
                    <a:lnTo>
                      <a:pt x="86" y="242"/>
                    </a:lnTo>
                    <a:lnTo>
                      <a:pt x="63" y="233"/>
                    </a:lnTo>
                    <a:lnTo>
                      <a:pt x="42" y="218"/>
                    </a:lnTo>
                    <a:lnTo>
                      <a:pt x="24" y="200"/>
                    </a:lnTo>
                    <a:lnTo>
                      <a:pt x="11" y="177"/>
                    </a:lnTo>
                    <a:lnTo>
                      <a:pt x="2" y="151"/>
                    </a:lnTo>
                    <a:lnTo>
                      <a:pt x="0" y="122"/>
                    </a:lnTo>
                    <a:lnTo>
                      <a:pt x="2" y="95"/>
                    </a:lnTo>
                    <a:lnTo>
                      <a:pt x="11" y="68"/>
                    </a:lnTo>
                    <a:lnTo>
                      <a:pt x="24" y="46"/>
                    </a:lnTo>
                    <a:lnTo>
                      <a:pt x="42" y="27"/>
                    </a:lnTo>
                    <a:lnTo>
                      <a:pt x="63" y="12"/>
                    </a:lnTo>
                    <a:lnTo>
                      <a:pt x="86" y="3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3B251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7" name="Freeform 15"/>
              <p:cNvSpPr>
                <a:spLocks/>
              </p:cNvSpPr>
              <p:nvPr/>
            </p:nvSpPr>
            <p:spPr bwMode="auto">
              <a:xfrm>
                <a:off x="1431" y="3494"/>
                <a:ext cx="13" cy="13"/>
              </a:xfrm>
              <a:custGeom>
                <a:avLst/>
                <a:gdLst>
                  <a:gd name="T0" fmla="*/ 33 w 66"/>
                  <a:gd name="T1" fmla="*/ 0 h 67"/>
                  <a:gd name="T2" fmla="*/ 47 w 66"/>
                  <a:gd name="T3" fmla="*/ 3 h 67"/>
                  <a:gd name="T4" fmla="*/ 57 w 66"/>
                  <a:gd name="T5" fmla="*/ 9 h 67"/>
                  <a:gd name="T6" fmla="*/ 64 w 66"/>
                  <a:gd name="T7" fmla="*/ 21 h 67"/>
                  <a:gd name="T8" fmla="*/ 66 w 66"/>
                  <a:gd name="T9" fmla="*/ 33 h 67"/>
                  <a:gd name="T10" fmla="*/ 64 w 66"/>
                  <a:gd name="T11" fmla="*/ 46 h 67"/>
                  <a:gd name="T12" fmla="*/ 57 w 66"/>
                  <a:gd name="T13" fmla="*/ 57 h 67"/>
                  <a:gd name="T14" fmla="*/ 47 w 66"/>
                  <a:gd name="T15" fmla="*/ 64 h 67"/>
                  <a:gd name="T16" fmla="*/ 33 w 66"/>
                  <a:gd name="T17" fmla="*/ 67 h 67"/>
                  <a:gd name="T18" fmla="*/ 20 w 66"/>
                  <a:gd name="T19" fmla="*/ 64 h 67"/>
                  <a:gd name="T20" fmla="*/ 9 w 66"/>
                  <a:gd name="T21" fmla="*/ 57 h 67"/>
                  <a:gd name="T22" fmla="*/ 2 w 66"/>
                  <a:gd name="T23" fmla="*/ 46 h 67"/>
                  <a:gd name="T24" fmla="*/ 0 w 66"/>
                  <a:gd name="T25" fmla="*/ 33 h 67"/>
                  <a:gd name="T26" fmla="*/ 2 w 66"/>
                  <a:gd name="T27" fmla="*/ 21 h 67"/>
                  <a:gd name="T28" fmla="*/ 9 w 66"/>
                  <a:gd name="T29" fmla="*/ 9 h 67"/>
                  <a:gd name="T30" fmla="*/ 20 w 66"/>
                  <a:gd name="T31" fmla="*/ 3 h 67"/>
                  <a:gd name="T32" fmla="*/ 33 w 66"/>
                  <a:gd name="T33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6" h="67">
                    <a:moveTo>
                      <a:pt x="33" y="0"/>
                    </a:moveTo>
                    <a:lnTo>
                      <a:pt x="47" y="3"/>
                    </a:lnTo>
                    <a:lnTo>
                      <a:pt x="57" y="9"/>
                    </a:lnTo>
                    <a:lnTo>
                      <a:pt x="64" y="21"/>
                    </a:lnTo>
                    <a:lnTo>
                      <a:pt x="66" y="33"/>
                    </a:lnTo>
                    <a:lnTo>
                      <a:pt x="64" y="46"/>
                    </a:lnTo>
                    <a:lnTo>
                      <a:pt x="57" y="57"/>
                    </a:lnTo>
                    <a:lnTo>
                      <a:pt x="47" y="64"/>
                    </a:lnTo>
                    <a:lnTo>
                      <a:pt x="33" y="67"/>
                    </a:lnTo>
                    <a:lnTo>
                      <a:pt x="20" y="64"/>
                    </a:lnTo>
                    <a:lnTo>
                      <a:pt x="9" y="57"/>
                    </a:lnTo>
                    <a:lnTo>
                      <a:pt x="2" y="46"/>
                    </a:lnTo>
                    <a:lnTo>
                      <a:pt x="0" y="33"/>
                    </a:lnTo>
                    <a:lnTo>
                      <a:pt x="2" y="21"/>
                    </a:lnTo>
                    <a:lnTo>
                      <a:pt x="9" y="9"/>
                    </a:lnTo>
                    <a:lnTo>
                      <a:pt x="20" y="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8" name="Freeform 16"/>
              <p:cNvSpPr>
                <a:spLocks/>
              </p:cNvSpPr>
              <p:nvPr/>
            </p:nvSpPr>
            <p:spPr bwMode="auto">
              <a:xfrm>
                <a:off x="1409" y="3421"/>
                <a:ext cx="73" cy="32"/>
              </a:xfrm>
              <a:custGeom>
                <a:avLst/>
                <a:gdLst>
                  <a:gd name="T0" fmla="*/ 175 w 367"/>
                  <a:gd name="T1" fmla="*/ 0 h 159"/>
                  <a:gd name="T2" fmla="*/ 212 w 367"/>
                  <a:gd name="T3" fmla="*/ 2 h 159"/>
                  <a:gd name="T4" fmla="*/ 245 w 367"/>
                  <a:gd name="T5" fmla="*/ 7 h 159"/>
                  <a:gd name="T6" fmla="*/ 272 w 367"/>
                  <a:gd name="T7" fmla="*/ 15 h 159"/>
                  <a:gd name="T8" fmla="*/ 296 w 367"/>
                  <a:gd name="T9" fmla="*/ 27 h 159"/>
                  <a:gd name="T10" fmla="*/ 317 w 367"/>
                  <a:gd name="T11" fmla="*/ 39 h 159"/>
                  <a:gd name="T12" fmla="*/ 333 w 367"/>
                  <a:gd name="T13" fmla="*/ 53 h 159"/>
                  <a:gd name="T14" fmla="*/ 346 w 367"/>
                  <a:gd name="T15" fmla="*/ 68 h 159"/>
                  <a:gd name="T16" fmla="*/ 356 w 367"/>
                  <a:gd name="T17" fmla="*/ 83 h 159"/>
                  <a:gd name="T18" fmla="*/ 362 w 367"/>
                  <a:gd name="T19" fmla="*/ 97 h 159"/>
                  <a:gd name="T20" fmla="*/ 366 w 367"/>
                  <a:gd name="T21" fmla="*/ 110 h 159"/>
                  <a:gd name="T22" fmla="*/ 367 w 367"/>
                  <a:gd name="T23" fmla="*/ 123 h 159"/>
                  <a:gd name="T24" fmla="*/ 366 w 367"/>
                  <a:gd name="T25" fmla="*/ 134 h 159"/>
                  <a:gd name="T26" fmla="*/ 362 w 367"/>
                  <a:gd name="T27" fmla="*/ 142 h 159"/>
                  <a:gd name="T28" fmla="*/ 357 w 367"/>
                  <a:gd name="T29" fmla="*/ 147 h 159"/>
                  <a:gd name="T30" fmla="*/ 345 w 367"/>
                  <a:gd name="T31" fmla="*/ 150 h 159"/>
                  <a:gd name="T32" fmla="*/ 334 w 367"/>
                  <a:gd name="T33" fmla="*/ 150 h 159"/>
                  <a:gd name="T34" fmla="*/ 320 w 367"/>
                  <a:gd name="T35" fmla="*/ 148 h 159"/>
                  <a:gd name="T36" fmla="*/ 305 w 367"/>
                  <a:gd name="T37" fmla="*/ 145 h 159"/>
                  <a:gd name="T38" fmla="*/ 290 w 367"/>
                  <a:gd name="T39" fmla="*/ 139 h 159"/>
                  <a:gd name="T40" fmla="*/ 272 w 367"/>
                  <a:gd name="T41" fmla="*/ 133 h 159"/>
                  <a:gd name="T42" fmla="*/ 254 w 367"/>
                  <a:gd name="T43" fmla="*/ 127 h 159"/>
                  <a:gd name="T44" fmla="*/ 232 w 367"/>
                  <a:gd name="T45" fmla="*/ 122 h 159"/>
                  <a:gd name="T46" fmla="*/ 209 w 367"/>
                  <a:gd name="T47" fmla="*/ 118 h 159"/>
                  <a:gd name="T48" fmla="*/ 184 w 367"/>
                  <a:gd name="T49" fmla="*/ 116 h 159"/>
                  <a:gd name="T50" fmla="*/ 158 w 367"/>
                  <a:gd name="T51" fmla="*/ 117 h 159"/>
                  <a:gd name="T52" fmla="*/ 128 w 367"/>
                  <a:gd name="T53" fmla="*/ 121 h 159"/>
                  <a:gd name="T54" fmla="*/ 96 w 367"/>
                  <a:gd name="T55" fmla="*/ 129 h 159"/>
                  <a:gd name="T56" fmla="*/ 61 w 367"/>
                  <a:gd name="T57" fmla="*/ 141 h 159"/>
                  <a:gd name="T58" fmla="*/ 23 w 367"/>
                  <a:gd name="T59" fmla="*/ 158 h 159"/>
                  <a:gd name="T60" fmla="*/ 17 w 367"/>
                  <a:gd name="T61" fmla="*/ 159 h 159"/>
                  <a:gd name="T62" fmla="*/ 12 w 367"/>
                  <a:gd name="T63" fmla="*/ 157 h 159"/>
                  <a:gd name="T64" fmla="*/ 7 w 367"/>
                  <a:gd name="T65" fmla="*/ 151 h 159"/>
                  <a:gd name="T66" fmla="*/ 4 w 367"/>
                  <a:gd name="T67" fmla="*/ 143 h 159"/>
                  <a:gd name="T68" fmla="*/ 1 w 367"/>
                  <a:gd name="T69" fmla="*/ 133 h 159"/>
                  <a:gd name="T70" fmla="*/ 0 w 367"/>
                  <a:gd name="T71" fmla="*/ 122 h 159"/>
                  <a:gd name="T72" fmla="*/ 1 w 367"/>
                  <a:gd name="T73" fmla="*/ 108 h 159"/>
                  <a:gd name="T74" fmla="*/ 5 w 367"/>
                  <a:gd name="T75" fmla="*/ 93 h 159"/>
                  <a:gd name="T76" fmla="*/ 10 w 367"/>
                  <a:gd name="T77" fmla="*/ 78 h 159"/>
                  <a:gd name="T78" fmla="*/ 20 w 367"/>
                  <a:gd name="T79" fmla="*/ 63 h 159"/>
                  <a:gd name="T80" fmla="*/ 31 w 367"/>
                  <a:gd name="T81" fmla="*/ 50 h 159"/>
                  <a:gd name="T82" fmla="*/ 46 w 367"/>
                  <a:gd name="T83" fmla="*/ 36 h 159"/>
                  <a:gd name="T84" fmla="*/ 63 w 367"/>
                  <a:gd name="T85" fmla="*/ 24 h 159"/>
                  <a:gd name="T86" fmla="*/ 85 w 367"/>
                  <a:gd name="T87" fmla="*/ 14 h 159"/>
                  <a:gd name="T88" fmla="*/ 111 w 367"/>
                  <a:gd name="T89" fmla="*/ 6 h 159"/>
                  <a:gd name="T90" fmla="*/ 141 w 367"/>
                  <a:gd name="T91" fmla="*/ 2 h 159"/>
                  <a:gd name="T92" fmla="*/ 175 w 367"/>
                  <a:gd name="T93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67" h="159">
                    <a:moveTo>
                      <a:pt x="175" y="0"/>
                    </a:moveTo>
                    <a:lnTo>
                      <a:pt x="212" y="2"/>
                    </a:lnTo>
                    <a:lnTo>
                      <a:pt x="245" y="7"/>
                    </a:lnTo>
                    <a:lnTo>
                      <a:pt x="272" y="15"/>
                    </a:lnTo>
                    <a:lnTo>
                      <a:pt x="296" y="27"/>
                    </a:lnTo>
                    <a:lnTo>
                      <a:pt x="317" y="39"/>
                    </a:lnTo>
                    <a:lnTo>
                      <a:pt x="333" y="53"/>
                    </a:lnTo>
                    <a:lnTo>
                      <a:pt x="346" y="68"/>
                    </a:lnTo>
                    <a:lnTo>
                      <a:pt x="356" y="83"/>
                    </a:lnTo>
                    <a:lnTo>
                      <a:pt x="362" y="97"/>
                    </a:lnTo>
                    <a:lnTo>
                      <a:pt x="366" y="110"/>
                    </a:lnTo>
                    <a:lnTo>
                      <a:pt x="367" y="123"/>
                    </a:lnTo>
                    <a:lnTo>
                      <a:pt x="366" y="134"/>
                    </a:lnTo>
                    <a:lnTo>
                      <a:pt x="362" y="142"/>
                    </a:lnTo>
                    <a:lnTo>
                      <a:pt x="357" y="147"/>
                    </a:lnTo>
                    <a:lnTo>
                      <a:pt x="345" y="150"/>
                    </a:lnTo>
                    <a:lnTo>
                      <a:pt x="334" y="150"/>
                    </a:lnTo>
                    <a:lnTo>
                      <a:pt x="320" y="148"/>
                    </a:lnTo>
                    <a:lnTo>
                      <a:pt x="305" y="145"/>
                    </a:lnTo>
                    <a:lnTo>
                      <a:pt x="290" y="139"/>
                    </a:lnTo>
                    <a:lnTo>
                      <a:pt x="272" y="133"/>
                    </a:lnTo>
                    <a:lnTo>
                      <a:pt x="254" y="127"/>
                    </a:lnTo>
                    <a:lnTo>
                      <a:pt x="232" y="122"/>
                    </a:lnTo>
                    <a:lnTo>
                      <a:pt x="209" y="118"/>
                    </a:lnTo>
                    <a:lnTo>
                      <a:pt x="184" y="116"/>
                    </a:lnTo>
                    <a:lnTo>
                      <a:pt x="158" y="117"/>
                    </a:lnTo>
                    <a:lnTo>
                      <a:pt x="128" y="121"/>
                    </a:lnTo>
                    <a:lnTo>
                      <a:pt x="96" y="129"/>
                    </a:lnTo>
                    <a:lnTo>
                      <a:pt x="61" y="141"/>
                    </a:lnTo>
                    <a:lnTo>
                      <a:pt x="23" y="158"/>
                    </a:lnTo>
                    <a:lnTo>
                      <a:pt x="17" y="159"/>
                    </a:lnTo>
                    <a:lnTo>
                      <a:pt x="12" y="157"/>
                    </a:lnTo>
                    <a:lnTo>
                      <a:pt x="7" y="151"/>
                    </a:lnTo>
                    <a:lnTo>
                      <a:pt x="4" y="143"/>
                    </a:lnTo>
                    <a:lnTo>
                      <a:pt x="1" y="133"/>
                    </a:lnTo>
                    <a:lnTo>
                      <a:pt x="0" y="122"/>
                    </a:lnTo>
                    <a:lnTo>
                      <a:pt x="1" y="108"/>
                    </a:lnTo>
                    <a:lnTo>
                      <a:pt x="5" y="93"/>
                    </a:lnTo>
                    <a:lnTo>
                      <a:pt x="10" y="78"/>
                    </a:lnTo>
                    <a:lnTo>
                      <a:pt x="20" y="63"/>
                    </a:lnTo>
                    <a:lnTo>
                      <a:pt x="31" y="50"/>
                    </a:lnTo>
                    <a:lnTo>
                      <a:pt x="46" y="36"/>
                    </a:lnTo>
                    <a:lnTo>
                      <a:pt x="63" y="24"/>
                    </a:lnTo>
                    <a:lnTo>
                      <a:pt x="85" y="14"/>
                    </a:lnTo>
                    <a:lnTo>
                      <a:pt x="111" y="6"/>
                    </a:lnTo>
                    <a:lnTo>
                      <a:pt x="141" y="2"/>
                    </a:lnTo>
                    <a:lnTo>
                      <a:pt x="175" y="0"/>
                    </a:lnTo>
                    <a:close/>
                  </a:path>
                </a:pathLst>
              </a:custGeom>
              <a:solidFill>
                <a:srgbClr val="D96E2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9" name="Freeform 17"/>
              <p:cNvSpPr>
                <a:spLocks/>
              </p:cNvSpPr>
              <p:nvPr/>
            </p:nvSpPr>
            <p:spPr bwMode="auto">
              <a:xfrm>
                <a:off x="1308" y="3587"/>
                <a:ext cx="71" cy="26"/>
              </a:xfrm>
              <a:custGeom>
                <a:avLst/>
                <a:gdLst>
                  <a:gd name="T0" fmla="*/ 5 w 355"/>
                  <a:gd name="T1" fmla="*/ 0 h 127"/>
                  <a:gd name="T2" fmla="*/ 11 w 355"/>
                  <a:gd name="T3" fmla="*/ 0 h 127"/>
                  <a:gd name="T4" fmla="*/ 21 w 355"/>
                  <a:gd name="T5" fmla="*/ 3 h 127"/>
                  <a:gd name="T6" fmla="*/ 33 w 355"/>
                  <a:gd name="T7" fmla="*/ 9 h 127"/>
                  <a:gd name="T8" fmla="*/ 47 w 355"/>
                  <a:gd name="T9" fmla="*/ 17 h 127"/>
                  <a:gd name="T10" fmla="*/ 63 w 355"/>
                  <a:gd name="T11" fmla="*/ 25 h 127"/>
                  <a:gd name="T12" fmla="*/ 82 w 355"/>
                  <a:gd name="T13" fmla="*/ 33 h 127"/>
                  <a:gd name="T14" fmla="*/ 103 w 355"/>
                  <a:gd name="T15" fmla="*/ 41 h 127"/>
                  <a:gd name="T16" fmla="*/ 126 w 355"/>
                  <a:gd name="T17" fmla="*/ 48 h 127"/>
                  <a:gd name="T18" fmla="*/ 151 w 355"/>
                  <a:gd name="T19" fmla="*/ 51 h 127"/>
                  <a:gd name="T20" fmla="*/ 177 w 355"/>
                  <a:gd name="T21" fmla="*/ 54 h 127"/>
                  <a:gd name="T22" fmla="*/ 203 w 355"/>
                  <a:gd name="T23" fmla="*/ 51 h 127"/>
                  <a:gd name="T24" fmla="*/ 229 w 355"/>
                  <a:gd name="T25" fmla="*/ 48 h 127"/>
                  <a:gd name="T26" fmla="*/ 251 w 355"/>
                  <a:gd name="T27" fmla="*/ 41 h 127"/>
                  <a:gd name="T28" fmla="*/ 272 w 355"/>
                  <a:gd name="T29" fmla="*/ 33 h 127"/>
                  <a:gd name="T30" fmla="*/ 291 w 355"/>
                  <a:gd name="T31" fmla="*/ 25 h 127"/>
                  <a:gd name="T32" fmla="*/ 307 w 355"/>
                  <a:gd name="T33" fmla="*/ 17 h 127"/>
                  <a:gd name="T34" fmla="*/ 321 w 355"/>
                  <a:gd name="T35" fmla="*/ 9 h 127"/>
                  <a:gd name="T36" fmla="*/ 334 w 355"/>
                  <a:gd name="T37" fmla="*/ 3 h 127"/>
                  <a:gd name="T38" fmla="*/ 343 w 355"/>
                  <a:gd name="T39" fmla="*/ 0 h 127"/>
                  <a:gd name="T40" fmla="*/ 350 w 355"/>
                  <a:gd name="T41" fmla="*/ 0 h 127"/>
                  <a:gd name="T42" fmla="*/ 353 w 355"/>
                  <a:gd name="T43" fmla="*/ 3 h 127"/>
                  <a:gd name="T44" fmla="*/ 355 w 355"/>
                  <a:gd name="T45" fmla="*/ 10 h 127"/>
                  <a:gd name="T46" fmla="*/ 354 w 355"/>
                  <a:gd name="T47" fmla="*/ 22 h 127"/>
                  <a:gd name="T48" fmla="*/ 352 w 355"/>
                  <a:gd name="T49" fmla="*/ 33 h 127"/>
                  <a:gd name="T50" fmla="*/ 347 w 355"/>
                  <a:gd name="T51" fmla="*/ 46 h 127"/>
                  <a:gd name="T52" fmla="*/ 342 w 355"/>
                  <a:gd name="T53" fmla="*/ 58 h 127"/>
                  <a:gd name="T54" fmla="*/ 333 w 355"/>
                  <a:gd name="T55" fmla="*/ 71 h 127"/>
                  <a:gd name="T56" fmla="*/ 321 w 355"/>
                  <a:gd name="T57" fmla="*/ 83 h 127"/>
                  <a:gd name="T58" fmla="*/ 306 w 355"/>
                  <a:gd name="T59" fmla="*/ 95 h 127"/>
                  <a:gd name="T60" fmla="*/ 288 w 355"/>
                  <a:gd name="T61" fmla="*/ 105 h 127"/>
                  <a:gd name="T62" fmla="*/ 266 w 355"/>
                  <a:gd name="T63" fmla="*/ 114 h 127"/>
                  <a:gd name="T64" fmla="*/ 241 w 355"/>
                  <a:gd name="T65" fmla="*/ 121 h 127"/>
                  <a:gd name="T66" fmla="*/ 211 w 355"/>
                  <a:gd name="T67" fmla="*/ 126 h 127"/>
                  <a:gd name="T68" fmla="*/ 177 w 355"/>
                  <a:gd name="T69" fmla="*/ 127 h 127"/>
                  <a:gd name="T70" fmla="*/ 143 w 355"/>
                  <a:gd name="T71" fmla="*/ 126 h 127"/>
                  <a:gd name="T72" fmla="*/ 113 w 355"/>
                  <a:gd name="T73" fmla="*/ 121 h 127"/>
                  <a:gd name="T74" fmla="*/ 88 w 355"/>
                  <a:gd name="T75" fmla="*/ 114 h 127"/>
                  <a:gd name="T76" fmla="*/ 66 w 355"/>
                  <a:gd name="T77" fmla="*/ 105 h 127"/>
                  <a:gd name="T78" fmla="*/ 48 w 355"/>
                  <a:gd name="T79" fmla="*/ 95 h 127"/>
                  <a:gd name="T80" fmla="*/ 34 w 355"/>
                  <a:gd name="T81" fmla="*/ 83 h 127"/>
                  <a:gd name="T82" fmla="*/ 22 w 355"/>
                  <a:gd name="T83" fmla="*/ 71 h 127"/>
                  <a:gd name="T84" fmla="*/ 14 w 355"/>
                  <a:gd name="T85" fmla="*/ 58 h 127"/>
                  <a:gd name="T86" fmla="*/ 7 w 355"/>
                  <a:gd name="T87" fmla="*/ 46 h 127"/>
                  <a:gd name="T88" fmla="*/ 2 w 355"/>
                  <a:gd name="T89" fmla="*/ 33 h 127"/>
                  <a:gd name="T90" fmla="*/ 0 w 355"/>
                  <a:gd name="T91" fmla="*/ 22 h 127"/>
                  <a:gd name="T92" fmla="*/ 0 w 355"/>
                  <a:gd name="T93" fmla="*/ 10 h 127"/>
                  <a:gd name="T94" fmla="*/ 1 w 355"/>
                  <a:gd name="T95" fmla="*/ 3 h 127"/>
                  <a:gd name="T96" fmla="*/ 5 w 355"/>
                  <a:gd name="T97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55" h="127">
                    <a:moveTo>
                      <a:pt x="5" y="0"/>
                    </a:moveTo>
                    <a:lnTo>
                      <a:pt x="11" y="0"/>
                    </a:lnTo>
                    <a:lnTo>
                      <a:pt x="21" y="3"/>
                    </a:lnTo>
                    <a:lnTo>
                      <a:pt x="33" y="9"/>
                    </a:lnTo>
                    <a:lnTo>
                      <a:pt x="47" y="17"/>
                    </a:lnTo>
                    <a:lnTo>
                      <a:pt x="63" y="25"/>
                    </a:lnTo>
                    <a:lnTo>
                      <a:pt x="82" y="33"/>
                    </a:lnTo>
                    <a:lnTo>
                      <a:pt x="103" y="41"/>
                    </a:lnTo>
                    <a:lnTo>
                      <a:pt x="126" y="48"/>
                    </a:lnTo>
                    <a:lnTo>
                      <a:pt x="151" y="51"/>
                    </a:lnTo>
                    <a:lnTo>
                      <a:pt x="177" y="54"/>
                    </a:lnTo>
                    <a:lnTo>
                      <a:pt x="203" y="51"/>
                    </a:lnTo>
                    <a:lnTo>
                      <a:pt x="229" y="48"/>
                    </a:lnTo>
                    <a:lnTo>
                      <a:pt x="251" y="41"/>
                    </a:lnTo>
                    <a:lnTo>
                      <a:pt x="272" y="33"/>
                    </a:lnTo>
                    <a:lnTo>
                      <a:pt x="291" y="25"/>
                    </a:lnTo>
                    <a:lnTo>
                      <a:pt x="307" y="17"/>
                    </a:lnTo>
                    <a:lnTo>
                      <a:pt x="321" y="9"/>
                    </a:lnTo>
                    <a:lnTo>
                      <a:pt x="334" y="3"/>
                    </a:lnTo>
                    <a:lnTo>
                      <a:pt x="343" y="0"/>
                    </a:lnTo>
                    <a:lnTo>
                      <a:pt x="350" y="0"/>
                    </a:lnTo>
                    <a:lnTo>
                      <a:pt x="353" y="3"/>
                    </a:lnTo>
                    <a:lnTo>
                      <a:pt x="355" y="10"/>
                    </a:lnTo>
                    <a:lnTo>
                      <a:pt x="354" y="22"/>
                    </a:lnTo>
                    <a:lnTo>
                      <a:pt x="352" y="33"/>
                    </a:lnTo>
                    <a:lnTo>
                      <a:pt x="347" y="46"/>
                    </a:lnTo>
                    <a:lnTo>
                      <a:pt x="342" y="58"/>
                    </a:lnTo>
                    <a:lnTo>
                      <a:pt x="333" y="71"/>
                    </a:lnTo>
                    <a:lnTo>
                      <a:pt x="321" y="83"/>
                    </a:lnTo>
                    <a:lnTo>
                      <a:pt x="306" y="95"/>
                    </a:lnTo>
                    <a:lnTo>
                      <a:pt x="288" y="105"/>
                    </a:lnTo>
                    <a:lnTo>
                      <a:pt x="266" y="114"/>
                    </a:lnTo>
                    <a:lnTo>
                      <a:pt x="241" y="121"/>
                    </a:lnTo>
                    <a:lnTo>
                      <a:pt x="211" y="126"/>
                    </a:lnTo>
                    <a:lnTo>
                      <a:pt x="177" y="127"/>
                    </a:lnTo>
                    <a:lnTo>
                      <a:pt x="143" y="126"/>
                    </a:lnTo>
                    <a:lnTo>
                      <a:pt x="113" y="121"/>
                    </a:lnTo>
                    <a:lnTo>
                      <a:pt x="88" y="114"/>
                    </a:lnTo>
                    <a:lnTo>
                      <a:pt x="66" y="105"/>
                    </a:lnTo>
                    <a:lnTo>
                      <a:pt x="48" y="95"/>
                    </a:lnTo>
                    <a:lnTo>
                      <a:pt x="34" y="83"/>
                    </a:lnTo>
                    <a:lnTo>
                      <a:pt x="22" y="71"/>
                    </a:lnTo>
                    <a:lnTo>
                      <a:pt x="14" y="58"/>
                    </a:lnTo>
                    <a:lnTo>
                      <a:pt x="7" y="46"/>
                    </a:lnTo>
                    <a:lnTo>
                      <a:pt x="2" y="33"/>
                    </a:lnTo>
                    <a:lnTo>
                      <a:pt x="0" y="22"/>
                    </a:lnTo>
                    <a:lnTo>
                      <a:pt x="0" y="10"/>
                    </a:lnTo>
                    <a:lnTo>
                      <a:pt x="1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CBC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0" name="Freeform 18"/>
              <p:cNvSpPr>
                <a:spLocks/>
              </p:cNvSpPr>
              <p:nvPr/>
            </p:nvSpPr>
            <p:spPr bwMode="auto">
              <a:xfrm>
                <a:off x="1331" y="3668"/>
                <a:ext cx="25" cy="9"/>
              </a:xfrm>
              <a:custGeom>
                <a:avLst/>
                <a:gdLst>
                  <a:gd name="T0" fmla="*/ 3 w 124"/>
                  <a:gd name="T1" fmla="*/ 0 h 43"/>
                  <a:gd name="T2" fmla="*/ 6 w 124"/>
                  <a:gd name="T3" fmla="*/ 0 h 43"/>
                  <a:gd name="T4" fmla="*/ 13 w 124"/>
                  <a:gd name="T5" fmla="*/ 3 h 43"/>
                  <a:gd name="T6" fmla="*/ 22 w 124"/>
                  <a:gd name="T7" fmla="*/ 8 h 43"/>
                  <a:gd name="T8" fmla="*/ 34 w 124"/>
                  <a:gd name="T9" fmla="*/ 12 h 43"/>
                  <a:gd name="T10" fmla="*/ 47 w 124"/>
                  <a:gd name="T11" fmla="*/ 17 h 43"/>
                  <a:gd name="T12" fmla="*/ 62 w 124"/>
                  <a:gd name="T13" fmla="*/ 18 h 43"/>
                  <a:gd name="T14" fmla="*/ 78 w 124"/>
                  <a:gd name="T15" fmla="*/ 17 h 43"/>
                  <a:gd name="T16" fmla="*/ 91 w 124"/>
                  <a:gd name="T17" fmla="*/ 12 h 43"/>
                  <a:gd name="T18" fmla="*/ 102 w 124"/>
                  <a:gd name="T19" fmla="*/ 8 h 43"/>
                  <a:gd name="T20" fmla="*/ 111 w 124"/>
                  <a:gd name="T21" fmla="*/ 3 h 43"/>
                  <a:gd name="T22" fmla="*/ 118 w 124"/>
                  <a:gd name="T23" fmla="*/ 0 h 43"/>
                  <a:gd name="T24" fmla="*/ 123 w 124"/>
                  <a:gd name="T25" fmla="*/ 0 h 43"/>
                  <a:gd name="T26" fmla="*/ 124 w 124"/>
                  <a:gd name="T27" fmla="*/ 3 h 43"/>
                  <a:gd name="T28" fmla="*/ 123 w 124"/>
                  <a:gd name="T29" fmla="*/ 10 h 43"/>
                  <a:gd name="T30" fmla="*/ 120 w 124"/>
                  <a:gd name="T31" fmla="*/ 17 h 43"/>
                  <a:gd name="T32" fmla="*/ 116 w 124"/>
                  <a:gd name="T33" fmla="*/ 25 h 43"/>
                  <a:gd name="T34" fmla="*/ 108 w 124"/>
                  <a:gd name="T35" fmla="*/ 32 h 43"/>
                  <a:gd name="T36" fmla="*/ 96 w 124"/>
                  <a:gd name="T37" fmla="*/ 38 h 43"/>
                  <a:gd name="T38" fmla="*/ 82 w 124"/>
                  <a:gd name="T39" fmla="*/ 42 h 43"/>
                  <a:gd name="T40" fmla="*/ 62 w 124"/>
                  <a:gd name="T41" fmla="*/ 43 h 43"/>
                  <a:gd name="T42" fmla="*/ 43 w 124"/>
                  <a:gd name="T43" fmla="*/ 42 h 43"/>
                  <a:gd name="T44" fmla="*/ 28 w 124"/>
                  <a:gd name="T45" fmla="*/ 38 h 43"/>
                  <a:gd name="T46" fmla="*/ 16 w 124"/>
                  <a:gd name="T47" fmla="*/ 32 h 43"/>
                  <a:gd name="T48" fmla="*/ 10 w 124"/>
                  <a:gd name="T49" fmla="*/ 25 h 43"/>
                  <a:gd name="T50" fmla="*/ 4 w 124"/>
                  <a:gd name="T51" fmla="*/ 17 h 43"/>
                  <a:gd name="T52" fmla="*/ 2 w 124"/>
                  <a:gd name="T53" fmla="*/ 10 h 43"/>
                  <a:gd name="T54" fmla="*/ 0 w 124"/>
                  <a:gd name="T55" fmla="*/ 3 h 43"/>
                  <a:gd name="T56" fmla="*/ 3 w 124"/>
                  <a:gd name="T57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24" h="43">
                    <a:moveTo>
                      <a:pt x="3" y="0"/>
                    </a:moveTo>
                    <a:lnTo>
                      <a:pt x="6" y="0"/>
                    </a:lnTo>
                    <a:lnTo>
                      <a:pt x="13" y="3"/>
                    </a:lnTo>
                    <a:lnTo>
                      <a:pt x="22" y="8"/>
                    </a:lnTo>
                    <a:lnTo>
                      <a:pt x="34" y="12"/>
                    </a:lnTo>
                    <a:lnTo>
                      <a:pt x="47" y="17"/>
                    </a:lnTo>
                    <a:lnTo>
                      <a:pt x="62" y="18"/>
                    </a:lnTo>
                    <a:lnTo>
                      <a:pt x="78" y="17"/>
                    </a:lnTo>
                    <a:lnTo>
                      <a:pt x="91" y="12"/>
                    </a:lnTo>
                    <a:lnTo>
                      <a:pt x="102" y="8"/>
                    </a:lnTo>
                    <a:lnTo>
                      <a:pt x="111" y="3"/>
                    </a:lnTo>
                    <a:lnTo>
                      <a:pt x="118" y="0"/>
                    </a:lnTo>
                    <a:lnTo>
                      <a:pt x="123" y="0"/>
                    </a:lnTo>
                    <a:lnTo>
                      <a:pt x="124" y="3"/>
                    </a:lnTo>
                    <a:lnTo>
                      <a:pt x="123" y="10"/>
                    </a:lnTo>
                    <a:lnTo>
                      <a:pt x="120" y="17"/>
                    </a:lnTo>
                    <a:lnTo>
                      <a:pt x="116" y="25"/>
                    </a:lnTo>
                    <a:lnTo>
                      <a:pt x="108" y="32"/>
                    </a:lnTo>
                    <a:lnTo>
                      <a:pt x="96" y="38"/>
                    </a:lnTo>
                    <a:lnTo>
                      <a:pt x="82" y="42"/>
                    </a:lnTo>
                    <a:lnTo>
                      <a:pt x="62" y="43"/>
                    </a:lnTo>
                    <a:lnTo>
                      <a:pt x="43" y="42"/>
                    </a:lnTo>
                    <a:lnTo>
                      <a:pt x="28" y="38"/>
                    </a:lnTo>
                    <a:lnTo>
                      <a:pt x="16" y="32"/>
                    </a:lnTo>
                    <a:lnTo>
                      <a:pt x="10" y="25"/>
                    </a:lnTo>
                    <a:lnTo>
                      <a:pt x="4" y="17"/>
                    </a:lnTo>
                    <a:lnTo>
                      <a:pt x="2" y="10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CBC8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19"/>
              <p:cNvSpPr>
                <a:spLocks/>
              </p:cNvSpPr>
              <p:nvPr/>
            </p:nvSpPr>
            <p:spPr bwMode="auto">
              <a:xfrm>
                <a:off x="1287" y="3640"/>
                <a:ext cx="113" cy="19"/>
              </a:xfrm>
              <a:custGeom>
                <a:avLst/>
                <a:gdLst>
                  <a:gd name="T0" fmla="*/ 2 w 562"/>
                  <a:gd name="T1" fmla="*/ 0 h 92"/>
                  <a:gd name="T2" fmla="*/ 8 w 562"/>
                  <a:gd name="T3" fmla="*/ 0 h 92"/>
                  <a:gd name="T4" fmla="*/ 19 w 562"/>
                  <a:gd name="T5" fmla="*/ 4 h 92"/>
                  <a:gd name="T6" fmla="*/ 33 w 562"/>
                  <a:gd name="T7" fmla="*/ 8 h 92"/>
                  <a:gd name="T8" fmla="*/ 53 w 562"/>
                  <a:gd name="T9" fmla="*/ 15 h 92"/>
                  <a:gd name="T10" fmla="*/ 74 w 562"/>
                  <a:gd name="T11" fmla="*/ 22 h 92"/>
                  <a:gd name="T12" fmla="*/ 101 w 562"/>
                  <a:gd name="T13" fmla="*/ 30 h 92"/>
                  <a:gd name="T14" fmla="*/ 130 w 562"/>
                  <a:gd name="T15" fmla="*/ 38 h 92"/>
                  <a:gd name="T16" fmla="*/ 163 w 562"/>
                  <a:gd name="T17" fmla="*/ 45 h 92"/>
                  <a:gd name="T18" fmla="*/ 199 w 562"/>
                  <a:gd name="T19" fmla="*/ 51 h 92"/>
                  <a:gd name="T20" fmla="*/ 239 w 562"/>
                  <a:gd name="T21" fmla="*/ 55 h 92"/>
                  <a:gd name="T22" fmla="*/ 281 w 562"/>
                  <a:gd name="T23" fmla="*/ 56 h 92"/>
                  <a:gd name="T24" fmla="*/ 323 w 562"/>
                  <a:gd name="T25" fmla="*/ 55 h 92"/>
                  <a:gd name="T26" fmla="*/ 363 w 562"/>
                  <a:gd name="T27" fmla="*/ 51 h 92"/>
                  <a:gd name="T28" fmla="*/ 399 w 562"/>
                  <a:gd name="T29" fmla="*/ 45 h 92"/>
                  <a:gd name="T30" fmla="*/ 432 w 562"/>
                  <a:gd name="T31" fmla="*/ 38 h 92"/>
                  <a:gd name="T32" fmla="*/ 462 w 562"/>
                  <a:gd name="T33" fmla="*/ 30 h 92"/>
                  <a:gd name="T34" fmla="*/ 488 w 562"/>
                  <a:gd name="T35" fmla="*/ 22 h 92"/>
                  <a:gd name="T36" fmla="*/ 510 w 562"/>
                  <a:gd name="T37" fmla="*/ 15 h 92"/>
                  <a:gd name="T38" fmla="*/ 529 w 562"/>
                  <a:gd name="T39" fmla="*/ 8 h 92"/>
                  <a:gd name="T40" fmla="*/ 544 w 562"/>
                  <a:gd name="T41" fmla="*/ 4 h 92"/>
                  <a:gd name="T42" fmla="*/ 554 w 562"/>
                  <a:gd name="T43" fmla="*/ 0 h 92"/>
                  <a:gd name="T44" fmla="*/ 561 w 562"/>
                  <a:gd name="T45" fmla="*/ 0 h 92"/>
                  <a:gd name="T46" fmla="*/ 562 w 562"/>
                  <a:gd name="T47" fmla="*/ 2 h 92"/>
                  <a:gd name="T48" fmla="*/ 562 w 562"/>
                  <a:gd name="T49" fmla="*/ 7 h 92"/>
                  <a:gd name="T50" fmla="*/ 559 w 562"/>
                  <a:gd name="T51" fmla="*/ 14 h 92"/>
                  <a:gd name="T52" fmla="*/ 553 w 562"/>
                  <a:gd name="T53" fmla="*/ 22 h 92"/>
                  <a:gd name="T54" fmla="*/ 545 w 562"/>
                  <a:gd name="T55" fmla="*/ 31 h 92"/>
                  <a:gd name="T56" fmla="*/ 533 w 562"/>
                  <a:gd name="T57" fmla="*/ 40 h 92"/>
                  <a:gd name="T58" fmla="*/ 518 w 562"/>
                  <a:gd name="T59" fmla="*/ 49 h 92"/>
                  <a:gd name="T60" fmla="*/ 498 w 562"/>
                  <a:gd name="T61" fmla="*/ 59 h 92"/>
                  <a:gd name="T62" fmla="*/ 475 w 562"/>
                  <a:gd name="T63" fmla="*/ 68 h 92"/>
                  <a:gd name="T64" fmla="*/ 447 w 562"/>
                  <a:gd name="T65" fmla="*/ 76 h 92"/>
                  <a:gd name="T66" fmla="*/ 414 w 562"/>
                  <a:gd name="T67" fmla="*/ 83 h 92"/>
                  <a:gd name="T68" fmla="*/ 375 w 562"/>
                  <a:gd name="T69" fmla="*/ 87 h 92"/>
                  <a:gd name="T70" fmla="*/ 331 w 562"/>
                  <a:gd name="T71" fmla="*/ 91 h 92"/>
                  <a:gd name="T72" fmla="*/ 281 w 562"/>
                  <a:gd name="T73" fmla="*/ 92 h 92"/>
                  <a:gd name="T74" fmla="*/ 231 w 562"/>
                  <a:gd name="T75" fmla="*/ 91 h 92"/>
                  <a:gd name="T76" fmla="*/ 187 w 562"/>
                  <a:gd name="T77" fmla="*/ 87 h 92"/>
                  <a:gd name="T78" fmla="*/ 149 w 562"/>
                  <a:gd name="T79" fmla="*/ 83 h 92"/>
                  <a:gd name="T80" fmla="*/ 115 w 562"/>
                  <a:gd name="T81" fmla="*/ 76 h 92"/>
                  <a:gd name="T82" fmla="*/ 88 w 562"/>
                  <a:gd name="T83" fmla="*/ 68 h 92"/>
                  <a:gd name="T84" fmla="*/ 64 w 562"/>
                  <a:gd name="T85" fmla="*/ 59 h 92"/>
                  <a:gd name="T86" fmla="*/ 45 w 562"/>
                  <a:gd name="T87" fmla="*/ 49 h 92"/>
                  <a:gd name="T88" fmla="*/ 30 w 562"/>
                  <a:gd name="T89" fmla="*/ 40 h 92"/>
                  <a:gd name="T90" fmla="*/ 18 w 562"/>
                  <a:gd name="T91" fmla="*/ 31 h 92"/>
                  <a:gd name="T92" fmla="*/ 9 w 562"/>
                  <a:gd name="T93" fmla="*/ 22 h 92"/>
                  <a:gd name="T94" fmla="*/ 3 w 562"/>
                  <a:gd name="T95" fmla="*/ 14 h 92"/>
                  <a:gd name="T96" fmla="*/ 0 w 562"/>
                  <a:gd name="T97" fmla="*/ 7 h 92"/>
                  <a:gd name="T98" fmla="*/ 0 w 562"/>
                  <a:gd name="T99" fmla="*/ 2 h 92"/>
                  <a:gd name="T100" fmla="*/ 2 w 562"/>
                  <a:gd name="T10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62" h="92">
                    <a:moveTo>
                      <a:pt x="2" y="0"/>
                    </a:moveTo>
                    <a:lnTo>
                      <a:pt x="8" y="0"/>
                    </a:lnTo>
                    <a:lnTo>
                      <a:pt x="19" y="4"/>
                    </a:lnTo>
                    <a:lnTo>
                      <a:pt x="33" y="8"/>
                    </a:lnTo>
                    <a:lnTo>
                      <a:pt x="53" y="15"/>
                    </a:lnTo>
                    <a:lnTo>
                      <a:pt x="74" y="22"/>
                    </a:lnTo>
                    <a:lnTo>
                      <a:pt x="101" y="30"/>
                    </a:lnTo>
                    <a:lnTo>
                      <a:pt x="130" y="38"/>
                    </a:lnTo>
                    <a:lnTo>
                      <a:pt x="163" y="45"/>
                    </a:lnTo>
                    <a:lnTo>
                      <a:pt x="199" y="51"/>
                    </a:lnTo>
                    <a:lnTo>
                      <a:pt x="239" y="55"/>
                    </a:lnTo>
                    <a:lnTo>
                      <a:pt x="281" y="56"/>
                    </a:lnTo>
                    <a:lnTo>
                      <a:pt x="323" y="55"/>
                    </a:lnTo>
                    <a:lnTo>
                      <a:pt x="363" y="51"/>
                    </a:lnTo>
                    <a:lnTo>
                      <a:pt x="399" y="45"/>
                    </a:lnTo>
                    <a:lnTo>
                      <a:pt x="432" y="38"/>
                    </a:lnTo>
                    <a:lnTo>
                      <a:pt x="462" y="30"/>
                    </a:lnTo>
                    <a:lnTo>
                      <a:pt x="488" y="22"/>
                    </a:lnTo>
                    <a:lnTo>
                      <a:pt x="510" y="15"/>
                    </a:lnTo>
                    <a:lnTo>
                      <a:pt x="529" y="8"/>
                    </a:lnTo>
                    <a:lnTo>
                      <a:pt x="544" y="4"/>
                    </a:lnTo>
                    <a:lnTo>
                      <a:pt x="554" y="0"/>
                    </a:lnTo>
                    <a:lnTo>
                      <a:pt x="561" y="0"/>
                    </a:lnTo>
                    <a:lnTo>
                      <a:pt x="562" y="2"/>
                    </a:lnTo>
                    <a:lnTo>
                      <a:pt x="562" y="7"/>
                    </a:lnTo>
                    <a:lnTo>
                      <a:pt x="559" y="14"/>
                    </a:lnTo>
                    <a:lnTo>
                      <a:pt x="553" y="22"/>
                    </a:lnTo>
                    <a:lnTo>
                      <a:pt x="545" y="31"/>
                    </a:lnTo>
                    <a:lnTo>
                      <a:pt x="533" y="40"/>
                    </a:lnTo>
                    <a:lnTo>
                      <a:pt x="518" y="49"/>
                    </a:lnTo>
                    <a:lnTo>
                      <a:pt x="498" y="59"/>
                    </a:lnTo>
                    <a:lnTo>
                      <a:pt x="475" y="68"/>
                    </a:lnTo>
                    <a:lnTo>
                      <a:pt x="447" y="76"/>
                    </a:lnTo>
                    <a:lnTo>
                      <a:pt x="414" y="83"/>
                    </a:lnTo>
                    <a:lnTo>
                      <a:pt x="375" y="87"/>
                    </a:lnTo>
                    <a:lnTo>
                      <a:pt x="331" y="91"/>
                    </a:lnTo>
                    <a:lnTo>
                      <a:pt x="281" y="92"/>
                    </a:lnTo>
                    <a:lnTo>
                      <a:pt x="231" y="91"/>
                    </a:lnTo>
                    <a:lnTo>
                      <a:pt x="187" y="87"/>
                    </a:lnTo>
                    <a:lnTo>
                      <a:pt x="149" y="83"/>
                    </a:lnTo>
                    <a:lnTo>
                      <a:pt x="115" y="76"/>
                    </a:lnTo>
                    <a:lnTo>
                      <a:pt x="88" y="68"/>
                    </a:lnTo>
                    <a:lnTo>
                      <a:pt x="64" y="59"/>
                    </a:lnTo>
                    <a:lnTo>
                      <a:pt x="45" y="49"/>
                    </a:lnTo>
                    <a:lnTo>
                      <a:pt x="30" y="40"/>
                    </a:lnTo>
                    <a:lnTo>
                      <a:pt x="18" y="31"/>
                    </a:lnTo>
                    <a:lnTo>
                      <a:pt x="9" y="22"/>
                    </a:lnTo>
                    <a:lnTo>
                      <a:pt x="3" y="14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7945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20"/>
              <p:cNvSpPr>
                <a:spLocks/>
              </p:cNvSpPr>
              <p:nvPr/>
            </p:nvSpPr>
            <p:spPr bwMode="auto">
              <a:xfrm>
                <a:off x="1084" y="3760"/>
                <a:ext cx="259" cy="134"/>
              </a:xfrm>
              <a:custGeom>
                <a:avLst/>
                <a:gdLst>
                  <a:gd name="T0" fmla="*/ 1298 w 1298"/>
                  <a:gd name="T1" fmla="*/ 0 h 674"/>
                  <a:gd name="T2" fmla="*/ 1298 w 1298"/>
                  <a:gd name="T3" fmla="*/ 674 h 674"/>
                  <a:gd name="T4" fmla="*/ 0 w 1298"/>
                  <a:gd name="T5" fmla="*/ 674 h 674"/>
                  <a:gd name="T6" fmla="*/ 3 w 1298"/>
                  <a:gd name="T7" fmla="*/ 640 h 674"/>
                  <a:gd name="T8" fmla="*/ 14 w 1298"/>
                  <a:gd name="T9" fmla="*/ 603 h 674"/>
                  <a:gd name="T10" fmla="*/ 31 w 1298"/>
                  <a:gd name="T11" fmla="*/ 567 h 674"/>
                  <a:gd name="T12" fmla="*/ 54 w 1298"/>
                  <a:gd name="T13" fmla="*/ 530 h 674"/>
                  <a:gd name="T14" fmla="*/ 82 w 1298"/>
                  <a:gd name="T15" fmla="*/ 492 h 674"/>
                  <a:gd name="T16" fmla="*/ 116 w 1298"/>
                  <a:gd name="T17" fmla="*/ 453 h 674"/>
                  <a:gd name="T18" fmla="*/ 155 w 1298"/>
                  <a:gd name="T19" fmla="*/ 416 h 674"/>
                  <a:gd name="T20" fmla="*/ 200 w 1298"/>
                  <a:gd name="T21" fmla="*/ 378 h 674"/>
                  <a:gd name="T22" fmla="*/ 249 w 1298"/>
                  <a:gd name="T23" fmla="*/ 341 h 674"/>
                  <a:gd name="T24" fmla="*/ 302 w 1298"/>
                  <a:gd name="T25" fmla="*/ 305 h 674"/>
                  <a:gd name="T26" fmla="*/ 359 w 1298"/>
                  <a:gd name="T27" fmla="*/ 269 h 674"/>
                  <a:gd name="T28" fmla="*/ 418 w 1298"/>
                  <a:gd name="T29" fmla="*/ 235 h 674"/>
                  <a:gd name="T30" fmla="*/ 482 w 1298"/>
                  <a:gd name="T31" fmla="*/ 202 h 674"/>
                  <a:gd name="T32" fmla="*/ 548 w 1298"/>
                  <a:gd name="T33" fmla="*/ 171 h 674"/>
                  <a:gd name="T34" fmla="*/ 617 w 1298"/>
                  <a:gd name="T35" fmla="*/ 142 h 674"/>
                  <a:gd name="T36" fmla="*/ 689 w 1298"/>
                  <a:gd name="T37" fmla="*/ 115 h 674"/>
                  <a:gd name="T38" fmla="*/ 761 w 1298"/>
                  <a:gd name="T39" fmla="*/ 90 h 674"/>
                  <a:gd name="T40" fmla="*/ 836 w 1298"/>
                  <a:gd name="T41" fmla="*/ 68 h 674"/>
                  <a:gd name="T42" fmla="*/ 912 w 1298"/>
                  <a:gd name="T43" fmla="*/ 48 h 674"/>
                  <a:gd name="T44" fmla="*/ 988 w 1298"/>
                  <a:gd name="T45" fmla="*/ 31 h 674"/>
                  <a:gd name="T46" fmla="*/ 1066 w 1298"/>
                  <a:gd name="T47" fmla="*/ 19 h 674"/>
                  <a:gd name="T48" fmla="*/ 1144 w 1298"/>
                  <a:gd name="T49" fmla="*/ 8 h 674"/>
                  <a:gd name="T50" fmla="*/ 1222 w 1298"/>
                  <a:gd name="T51" fmla="*/ 3 h 674"/>
                  <a:gd name="T52" fmla="*/ 1298 w 1298"/>
                  <a:gd name="T53" fmla="*/ 0 h 6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98" h="674">
                    <a:moveTo>
                      <a:pt x="1298" y="0"/>
                    </a:moveTo>
                    <a:lnTo>
                      <a:pt x="1298" y="674"/>
                    </a:lnTo>
                    <a:lnTo>
                      <a:pt x="0" y="674"/>
                    </a:lnTo>
                    <a:lnTo>
                      <a:pt x="3" y="640"/>
                    </a:lnTo>
                    <a:lnTo>
                      <a:pt x="14" y="603"/>
                    </a:lnTo>
                    <a:lnTo>
                      <a:pt x="31" y="567"/>
                    </a:lnTo>
                    <a:lnTo>
                      <a:pt x="54" y="530"/>
                    </a:lnTo>
                    <a:lnTo>
                      <a:pt x="82" y="492"/>
                    </a:lnTo>
                    <a:lnTo>
                      <a:pt x="116" y="453"/>
                    </a:lnTo>
                    <a:lnTo>
                      <a:pt x="155" y="416"/>
                    </a:lnTo>
                    <a:lnTo>
                      <a:pt x="200" y="378"/>
                    </a:lnTo>
                    <a:lnTo>
                      <a:pt x="249" y="341"/>
                    </a:lnTo>
                    <a:lnTo>
                      <a:pt x="302" y="305"/>
                    </a:lnTo>
                    <a:lnTo>
                      <a:pt x="359" y="269"/>
                    </a:lnTo>
                    <a:lnTo>
                      <a:pt x="418" y="235"/>
                    </a:lnTo>
                    <a:lnTo>
                      <a:pt x="482" y="202"/>
                    </a:lnTo>
                    <a:lnTo>
                      <a:pt x="548" y="171"/>
                    </a:lnTo>
                    <a:lnTo>
                      <a:pt x="617" y="142"/>
                    </a:lnTo>
                    <a:lnTo>
                      <a:pt x="689" y="115"/>
                    </a:lnTo>
                    <a:lnTo>
                      <a:pt x="761" y="90"/>
                    </a:lnTo>
                    <a:lnTo>
                      <a:pt x="836" y="68"/>
                    </a:lnTo>
                    <a:lnTo>
                      <a:pt x="912" y="48"/>
                    </a:lnTo>
                    <a:lnTo>
                      <a:pt x="988" y="31"/>
                    </a:lnTo>
                    <a:lnTo>
                      <a:pt x="1066" y="19"/>
                    </a:lnTo>
                    <a:lnTo>
                      <a:pt x="1144" y="8"/>
                    </a:lnTo>
                    <a:lnTo>
                      <a:pt x="1222" y="3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B4DEF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21"/>
              <p:cNvSpPr>
                <a:spLocks/>
              </p:cNvSpPr>
              <p:nvPr/>
            </p:nvSpPr>
            <p:spPr bwMode="auto">
              <a:xfrm>
                <a:off x="1343" y="3760"/>
                <a:ext cx="260" cy="134"/>
              </a:xfrm>
              <a:custGeom>
                <a:avLst/>
                <a:gdLst>
                  <a:gd name="T0" fmla="*/ 0 w 1298"/>
                  <a:gd name="T1" fmla="*/ 0 h 674"/>
                  <a:gd name="T2" fmla="*/ 78 w 1298"/>
                  <a:gd name="T3" fmla="*/ 3 h 674"/>
                  <a:gd name="T4" fmla="*/ 154 w 1298"/>
                  <a:gd name="T5" fmla="*/ 8 h 674"/>
                  <a:gd name="T6" fmla="*/ 232 w 1298"/>
                  <a:gd name="T7" fmla="*/ 19 h 674"/>
                  <a:gd name="T8" fmla="*/ 310 w 1298"/>
                  <a:gd name="T9" fmla="*/ 31 h 674"/>
                  <a:gd name="T10" fmla="*/ 386 w 1298"/>
                  <a:gd name="T11" fmla="*/ 48 h 674"/>
                  <a:gd name="T12" fmla="*/ 462 w 1298"/>
                  <a:gd name="T13" fmla="*/ 68 h 674"/>
                  <a:gd name="T14" fmla="*/ 537 w 1298"/>
                  <a:gd name="T15" fmla="*/ 90 h 674"/>
                  <a:gd name="T16" fmla="*/ 609 w 1298"/>
                  <a:gd name="T17" fmla="*/ 115 h 674"/>
                  <a:gd name="T18" fmla="*/ 681 w 1298"/>
                  <a:gd name="T19" fmla="*/ 142 h 674"/>
                  <a:gd name="T20" fmla="*/ 750 w 1298"/>
                  <a:gd name="T21" fmla="*/ 171 h 674"/>
                  <a:gd name="T22" fmla="*/ 816 w 1298"/>
                  <a:gd name="T23" fmla="*/ 202 h 674"/>
                  <a:gd name="T24" fmla="*/ 880 w 1298"/>
                  <a:gd name="T25" fmla="*/ 235 h 674"/>
                  <a:gd name="T26" fmla="*/ 940 w 1298"/>
                  <a:gd name="T27" fmla="*/ 269 h 674"/>
                  <a:gd name="T28" fmla="*/ 997 w 1298"/>
                  <a:gd name="T29" fmla="*/ 305 h 674"/>
                  <a:gd name="T30" fmla="*/ 1049 w 1298"/>
                  <a:gd name="T31" fmla="*/ 341 h 674"/>
                  <a:gd name="T32" fmla="*/ 1098 w 1298"/>
                  <a:gd name="T33" fmla="*/ 378 h 674"/>
                  <a:gd name="T34" fmla="*/ 1143 w 1298"/>
                  <a:gd name="T35" fmla="*/ 416 h 674"/>
                  <a:gd name="T36" fmla="*/ 1182 w 1298"/>
                  <a:gd name="T37" fmla="*/ 453 h 674"/>
                  <a:gd name="T38" fmla="*/ 1216 w 1298"/>
                  <a:gd name="T39" fmla="*/ 492 h 674"/>
                  <a:gd name="T40" fmla="*/ 1245 w 1298"/>
                  <a:gd name="T41" fmla="*/ 530 h 674"/>
                  <a:gd name="T42" fmla="*/ 1268 w 1298"/>
                  <a:gd name="T43" fmla="*/ 567 h 674"/>
                  <a:gd name="T44" fmla="*/ 1285 w 1298"/>
                  <a:gd name="T45" fmla="*/ 603 h 674"/>
                  <a:gd name="T46" fmla="*/ 1295 w 1298"/>
                  <a:gd name="T47" fmla="*/ 640 h 674"/>
                  <a:gd name="T48" fmla="*/ 1298 w 1298"/>
                  <a:gd name="T49" fmla="*/ 674 h 674"/>
                  <a:gd name="T50" fmla="*/ 0 w 1298"/>
                  <a:gd name="T51" fmla="*/ 674 h 674"/>
                  <a:gd name="T52" fmla="*/ 0 w 1298"/>
                  <a:gd name="T53" fmla="*/ 0 h 6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98" h="674">
                    <a:moveTo>
                      <a:pt x="0" y="0"/>
                    </a:moveTo>
                    <a:lnTo>
                      <a:pt x="78" y="3"/>
                    </a:lnTo>
                    <a:lnTo>
                      <a:pt x="154" y="8"/>
                    </a:lnTo>
                    <a:lnTo>
                      <a:pt x="232" y="19"/>
                    </a:lnTo>
                    <a:lnTo>
                      <a:pt x="310" y="31"/>
                    </a:lnTo>
                    <a:lnTo>
                      <a:pt x="386" y="48"/>
                    </a:lnTo>
                    <a:lnTo>
                      <a:pt x="462" y="68"/>
                    </a:lnTo>
                    <a:lnTo>
                      <a:pt x="537" y="90"/>
                    </a:lnTo>
                    <a:lnTo>
                      <a:pt x="609" y="115"/>
                    </a:lnTo>
                    <a:lnTo>
                      <a:pt x="681" y="142"/>
                    </a:lnTo>
                    <a:lnTo>
                      <a:pt x="750" y="171"/>
                    </a:lnTo>
                    <a:lnTo>
                      <a:pt x="816" y="202"/>
                    </a:lnTo>
                    <a:lnTo>
                      <a:pt x="880" y="235"/>
                    </a:lnTo>
                    <a:lnTo>
                      <a:pt x="940" y="269"/>
                    </a:lnTo>
                    <a:lnTo>
                      <a:pt x="997" y="305"/>
                    </a:lnTo>
                    <a:lnTo>
                      <a:pt x="1049" y="341"/>
                    </a:lnTo>
                    <a:lnTo>
                      <a:pt x="1098" y="378"/>
                    </a:lnTo>
                    <a:lnTo>
                      <a:pt x="1143" y="416"/>
                    </a:lnTo>
                    <a:lnTo>
                      <a:pt x="1182" y="453"/>
                    </a:lnTo>
                    <a:lnTo>
                      <a:pt x="1216" y="492"/>
                    </a:lnTo>
                    <a:lnTo>
                      <a:pt x="1245" y="530"/>
                    </a:lnTo>
                    <a:lnTo>
                      <a:pt x="1268" y="567"/>
                    </a:lnTo>
                    <a:lnTo>
                      <a:pt x="1285" y="603"/>
                    </a:lnTo>
                    <a:lnTo>
                      <a:pt x="1295" y="640"/>
                    </a:lnTo>
                    <a:lnTo>
                      <a:pt x="1298" y="674"/>
                    </a:lnTo>
                    <a:lnTo>
                      <a:pt x="0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4DEF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22"/>
              <p:cNvSpPr>
                <a:spLocks/>
              </p:cNvSpPr>
              <p:nvPr/>
            </p:nvSpPr>
            <p:spPr bwMode="auto">
              <a:xfrm>
                <a:off x="1290" y="3755"/>
                <a:ext cx="107" cy="29"/>
              </a:xfrm>
              <a:custGeom>
                <a:avLst/>
                <a:gdLst>
                  <a:gd name="T0" fmla="*/ 237 w 535"/>
                  <a:gd name="T1" fmla="*/ 0 h 141"/>
                  <a:gd name="T2" fmla="*/ 282 w 535"/>
                  <a:gd name="T3" fmla="*/ 1 h 141"/>
                  <a:gd name="T4" fmla="*/ 324 w 535"/>
                  <a:gd name="T5" fmla="*/ 3 h 141"/>
                  <a:gd name="T6" fmla="*/ 363 w 535"/>
                  <a:gd name="T7" fmla="*/ 6 h 141"/>
                  <a:gd name="T8" fmla="*/ 400 w 535"/>
                  <a:gd name="T9" fmla="*/ 12 h 141"/>
                  <a:gd name="T10" fmla="*/ 433 w 535"/>
                  <a:gd name="T11" fmla="*/ 18 h 141"/>
                  <a:gd name="T12" fmla="*/ 463 w 535"/>
                  <a:gd name="T13" fmla="*/ 25 h 141"/>
                  <a:gd name="T14" fmla="*/ 487 w 535"/>
                  <a:gd name="T15" fmla="*/ 30 h 141"/>
                  <a:gd name="T16" fmla="*/ 507 w 535"/>
                  <a:gd name="T17" fmla="*/ 36 h 141"/>
                  <a:gd name="T18" fmla="*/ 522 w 535"/>
                  <a:gd name="T19" fmla="*/ 41 h 141"/>
                  <a:gd name="T20" fmla="*/ 531 w 535"/>
                  <a:gd name="T21" fmla="*/ 44 h 141"/>
                  <a:gd name="T22" fmla="*/ 535 w 535"/>
                  <a:gd name="T23" fmla="*/ 45 h 141"/>
                  <a:gd name="T24" fmla="*/ 532 w 535"/>
                  <a:gd name="T25" fmla="*/ 47 h 141"/>
                  <a:gd name="T26" fmla="*/ 528 w 535"/>
                  <a:gd name="T27" fmla="*/ 52 h 141"/>
                  <a:gd name="T28" fmla="*/ 520 w 535"/>
                  <a:gd name="T29" fmla="*/ 60 h 141"/>
                  <a:gd name="T30" fmla="*/ 507 w 535"/>
                  <a:gd name="T31" fmla="*/ 69 h 141"/>
                  <a:gd name="T32" fmla="*/ 491 w 535"/>
                  <a:gd name="T33" fmla="*/ 81 h 141"/>
                  <a:gd name="T34" fmla="*/ 472 w 535"/>
                  <a:gd name="T35" fmla="*/ 93 h 141"/>
                  <a:gd name="T36" fmla="*/ 448 w 535"/>
                  <a:gd name="T37" fmla="*/ 105 h 141"/>
                  <a:gd name="T38" fmla="*/ 420 w 535"/>
                  <a:gd name="T39" fmla="*/ 116 h 141"/>
                  <a:gd name="T40" fmla="*/ 388 w 535"/>
                  <a:gd name="T41" fmla="*/ 127 h 141"/>
                  <a:gd name="T42" fmla="*/ 353 w 535"/>
                  <a:gd name="T43" fmla="*/ 135 h 141"/>
                  <a:gd name="T44" fmla="*/ 312 w 535"/>
                  <a:gd name="T45" fmla="*/ 140 h 141"/>
                  <a:gd name="T46" fmla="*/ 267 w 535"/>
                  <a:gd name="T47" fmla="*/ 141 h 141"/>
                  <a:gd name="T48" fmla="*/ 223 w 535"/>
                  <a:gd name="T49" fmla="*/ 140 h 141"/>
                  <a:gd name="T50" fmla="*/ 181 w 535"/>
                  <a:gd name="T51" fmla="*/ 135 h 141"/>
                  <a:gd name="T52" fmla="*/ 146 w 535"/>
                  <a:gd name="T53" fmla="*/ 127 h 141"/>
                  <a:gd name="T54" fmla="*/ 114 w 535"/>
                  <a:gd name="T55" fmla="*/ 116 h 141"/>
                  <a:gd name="T56" fmla="*/ 87 w 535"/>
                  <a:gd name="T57" fmla="*/ 105 h 141"/>
                  <a:gd name="T58" fmla="*/ 63 w 535"/>
                  <a:gd name="T59" fmla="*/ 93 h 141"/>
                  <a:gd name="T60" fmla="*/ 43 w 535"/>
                  <a:gd name="T61" fmla="*/ 81 h 141"/>
                  <a:gd name="T62" fmla="*/ 27 w 535"/>
                  <a:gd name="T63" fmla="*/ 69 h 141"/>
                  <a:gd name="T64" fmla="*/ 16 w 535"/>
                  <a:gd name="T65" fmla="*/ 60 h 141"/>
                  <a:gd name="T66" fmla="*/ 7 w 535"/>
                  <a:gd name="T67" fmla="*/ 52 h 141"/>
                  <a:gd name="T68" fmla="*/ 2 w 535"/>
                  <a:gd name="T69" fmla="*/ 47 h 141"/>
                  <a:gd name="T70" fmla="*/ 0 w 535"/>
                  <a:gd name="T71" fmla="*/ 45 h 141"/>
                  <a:gd name="T72" fmla="*/ 49 w 535"/>
                  <a:gd name="T73" fmla="*/ 28 h 141"/>
                  <a:gd name="T74" fmla="*/ 97 w 535"/>
                  <a:gd name="T75" fmla="*/ 16 h 141"/>
                  <a:gd name="T76" fmla="*/ 145 w 535"/>
                  <a:gd name="T77" fmla="*/ 8 h 141"/>
                  <a:gd name="T78" fmla="*/ 192 w 535"/>
                  <a:gd name="T79" fmla="*/ 2 h 141"/>
                  <a:gd name="T80" fmla="*/ 237 w 535"/>
                  <a:gd name="T81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5" h="141">
                    <a:moveTo>
                      <a:pt x="237" y="0"/>
                    </a:moveTo>
                    <a:lnTo>
                      <a:pt x="282" y="1"/>
                    </a:lnTo>
                    <a:lnTo>
                      <a:pt x="324" y="3"/>
                    </a:lnTo>
                    <a:lnTo>
                      <a:pt x="363" y="6"/>
                    </a:lnTo>
                    <a:lnTo>
                      <a:pt x="400" y="12"/>
                    </a:lnTo>
                    <a:lnTo>
                      <a:pt x="433" y="18"/>
                    </a:lnTo>
                    <a:lnTo>
                      <a:pt x="463" y="25"/>
                    </a:lnTo>
                    <a:lnTo>
                      <a:pt x="487" y="30"/>
                    </a:lnTo>
                    <a:lnTo>
                      <a:pt x="507" y="36"/>
                    </a:lnTo>
                    <a:lnTo>
                      <a:pt x="522" y="41"/>
                    </a:lnTo>
                    <a:lnTo>
                      <a:pt x="531" y="44"/>
                    </a:lnTo>
                    <a:lnTo>
                      <a:pt x="535" y="45"/>
                    </a:lnTo>
                    <a:lnTo>
                      <a:pt x="532" y="47"/>
                    </a:lnTo>
                    <a:lnTo>
                      <a:pt x="528" y="52"/>
                    </a:lnTo>
                    <a:lnTo>
                      <a:pt x="520" y="60"/>
                    </a:lnTo>
                    <a:lnTo>
                      <a:pt x="507" y="69"/>
                    </a:lnTo>
                    <a:lnTo>
                      <a:pt x="491" y="81"/>
                    </a:lnTo>
                    <a:lnTo>
                      <a:pt x="472" y="93"/>
                    </a:lnTo>
                    <a:lnTo>
                      <a:pt x="448" y="105"/>
                    </a:lnTo>
                    <a:lnTo>
                      <a:pt x="420" y="116"/>
                    </a:lnTo>
                    <a:lnTo>
                      <a:pt x="388" y="127"/>
                    </a:lnTo>
                    <a:lnTo>
                      <a:pt x="353" y="135"/>
                    </a:lnTo>
                    <a:lnTo>
                      <a:pt x="312" y="140"/>
                    </a:lnTo>
                    <a:lnTo>
                      <a:pt x="267" y="141"/>
                    </a:lnTo>
                    <a:lnTo>
                      <a:pt x="223" y="140"/>
                    </a:lnTo>
                    <a:lnTo>
                      <a:pt x="181" y="135"/>
                    </a:lnTo>
                    <a:lnTo>
                      <a:pt x="146" y="127"/>
                    </a:lnTo>
                    <a:lnTo>
                      <a:pt x="114" y="116"/>
                    </a:lnTo>
                    <a:lnTo>
                      <a:pt x="87" y="105"/>
                    </a:lnTo>
                    <a:lnTo>
                      <a:pt x="63" y="93"/>
                    </a:lnTo>
                    <a:lnTo>
                      <a:pt x="43" y="81"/>
                    </a:lnTo>
                    <a:lnTo>
                      <a:pt x="27" y="69"/>
                    </a:lnTo>
                    <a:lnTo>
                      <a:pt x="16" y="60"/>
                    </a:lnTo>
                    <a:lnTo>
                      <a:pt x="7" y="52"/>
                    </a:lnTo>
                    <a:lnTo>
                      <a:pt x="2" y="47"/>
                    </a:lnTo>
                    <a:lnTo>
                      <a:pt x="0" y="45"/>
                    </a:lnTo>
                    <a:lnTo>
                      <a:pt x="49" y="28"/>
                    </a:lnTo>
                    <a:lnTo>
                      <a:pt x="97" y="16"/>
                    </a:lnTo>
                    <a:lnTo>
                      <a:pt x="145" y="8"/>
                    </a:lnTo>
                    <a:lnTo>
                      <a:pt x="192" y="2"/>
                    </a:lnTo>
                    <a:lnTo>
                      <a:pt x="237" y="0"/>
                    </a:lnTo>
                    <a:close/>
                  </a:path>
                </a:pathLst>
              </a:custGeom>
              <a:solidFill>
                <a:srgbClr val="FDCC9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5" name="Freeform 23"/>
              <p:cNvSpPr>
                <a:spLocks/>
              </p:cNvSpPr>
              <p:nvPr/>
            </p:nvSpPr>
            <p:spPr bwMode="auto">
              <a:xfrm>
                <a:off x="1114" y="3149"/>
                <a:ext cx="504" cy="363"/>
              </a:xfrm>
              <a:custGeom>
                <a:avLst/>
                <a:gdLst>
                  <a:gd name="T0" fmla="*/ 2511 w 2517"/>
                  <a:gd name="T1" fmla="*/ 15 h 1815"/>
                  <a:gd name="T2" fmla="*/ 2503 w 2517"/>
                  <a:gd name="T3" fmla="*/ 87 h 1815"/>
                  <a:gd name="T4" fmla="*/ 2432 w 2517"/>
                  <a:gd name="T5" fmla="*/ 186 h 1815"/>
                  <a:gd name="T6" fmla="*/ 2331 w 2517"/>
                  <a:gd name="T7" fmla="*/ 281 h 1815"/>
                  <a:gd name="T8" fmla="*/ 2238 w 2517"/>
                  <a:gd name="T9" fmla="*/ 353 h 1815"/>
                  <a:gd name="T10" fmla="*/ 2185 w 2517"/>
                  <a:gd name="T11" fmla="*/ 391 h 1815"/>
                  <a:gd name="T12" fmla="*/ 2273 w 2517"/>
                  <a:gd name="T13" fmla="*/ 381 h 1815"/>
                  <a:gd name="T14" fmla="*/ 2386 w 2517"/>
                  <a:gd name="T15" fmla="*/ 356 h 1815"/>
                  <a:gd name="T16" fmla="*/ 2473 w 2517"/>
                  <a:gd name="T17" fmla="*/ 337 h 1815"/>
                  <a:gd name="T18" fmla="*/ 2515 w 2517"/>
                  <a:gd name="T19" fmla="*/ 350 h 1815"/>
                  <a:gd name="T20" fmla="*/ 2494 w 2517"/>
                  <a:gd name="T21" fmla="*/ 417 h 1815"/>
                  <a:gd name="T22" fmla="*/ 2413 w 2517"/>
                  <a:gd name="T23" fmla="*/ 509 h 1815"/>
                  <a:gd name="T24" fmla="*/ 2323 w 2517"/>
                  <a:gd name="T25" fmla="*/ 575 h 1815"/>
                  <a:gd name="T26" fmla="*/ 2270 w 2517"/>
                  <a:gd name="T27" fmla="*/ 607 h 1815"/>
                  <a:gd name="T28" fmla="*/ 2303 w 2517"/>
                  <a:gd name="T29" fmla="*/ 796 h 1815"/>
                  <a:gd name="T30" fmla="*/ 2319 w 2517"/>
                  <a:gd name="T31" fmla="*/ 1072 h 1815"/>
                  <a:gd name="T32" fmla="*/ 2306 w 2517"/>
                  <a:gd name="T33" fmla="*/ 1346 h 1815"/>
                  <a:gd name="T34" fmla="*/ 2273 w 2517"/>
                  <a:gd name="T35" fmla="*/ 1585 h 1815"/>
                  <a:gd name="T36" fmla="*/ 2225 w 2517"/>
                  <a:gd name="T37" fmla="*/ 1754 h 1815"/>
                  <a:gd name="T38" fmla="*/ 2171 w 2517"/>
                  <a:gd name="T39" fmla="*/ 1815 h 1815"/>
                  <a:gd name="T40" fmla="*/ 2142 w 2517"/>
                  <a:gd name="T41" fmla="*/ 1782 h 1815"/>
                  <a:gd name="T42" fmla="*/ 2126 w 2517"/>
                  <a:gd name="T43" fmla="*/ 1701 h 1815"/>
                  <a:gd name="T44" fmla="*/ 2109 w 2517"/>
                  <a:gd name="T45" fmla="*/ 1587 h 1815"/>
                  <a:gd name="T46" fmla="*/ 2080 w 2517"/>
                  <a:gd name="T47" fmla="*/ 1458 h 1815"/>
                  <a:gd name="T48" fmla="*/ 2026 w 2517"/>
                  <a:gd name="T49" fmla="*/ 1333 h 1815"/>
                  <a:gd name="T50" fmla="*/ 1936 w 2517"/>
                  <a:gd name="T51" fmla="*/ 1225 h 1815"/>
                  <a:gd name="T52" fmla="*/ 1794 w 2517"/>
                  <a:gd name="T53" fmla="*/ 1156 h 1815"/>
                  <a:gd name="T54" fmla="*/ 1591 w 2517"/>
                  <a:gd name="T55" fmla="*/ 1137 h 1815"/>
                  <a:gd name="T56" fmla="*/ 1346 w 2517"/>
                  <a:gd name="T57" fmla="*/ 1116 h 1815"/>
                  <a:gd name="T58" fmla="*/ 1101 w 2517"/>
                  <a:gd name="T59" fmla="*/ 1079 h 1815"/>
                  <a:gd name="T60" fmla="*/ 878 w 2517"/>
                  <a:gd name="T61" fmla="*/ 1033 h 1815"/>
                  <a:gd name="T62" fmla="*/ 704 w 2517"/>
                  <a:gd name="T63" fmla="*/ 992 h 1815"/>
                  <a:gd name="T64" fmla="*/ 605 w 2517"/>
                  <a:gd name="T65" fmla="*/ 965 h 1815"/>
                  <a:gd name="T66" fmla="*/ 483 w 2517"/>
                  <a:gd name="T67" fmla="*/ 1018 h 1815"/>
                  <a:gd name="T68" fmla="*/ 333 w 2517"/>
                  <a:gd name="T69" fmla="*/ 1151 h 1815"/>
                  <a:gd name="T70" fmla="*/ 272 w 2517"/>
                  <a:gd name="T71" fmla="*/ 1315 h 1815"/>
                  <a:gd name="T72" fmla="*/ 265 w 2517"/>
                  <a:gd name="T73" fmla="*/ 1486 h 1815"/>
                  <a:gd name="T74" fmla="*/ 227 w 2517"/>
                  <a:gd name="T75" fmla="*/ 1655 h 1815"/>
                  <a:gd name="T76" fmla="*/ 165 w 2517"/>
                  <a:gd name="T77" fmla="*/ 1781 h 1815"/>
                  <a:gd name="T78" fmla="*/ 93 w 2517"/>
                  <a:gd name="T79" fmla="*/ 1811 h 1815"/>
                  <a:gd name="T80" fmla="*/ 42 w 2517"/>
                  <a:gd name="T81" fmla="*/ 1726 h 1815"/>
                  <a:gd name="T82" fmla="*/ 11 w 2517"/>
                  <a:gd name="T83" fmla="*/ 1537 h 1815"/>
                  <a:gd name="T84" fmla="*/ 0 w 2517"/>
                  <a:gd name="T85" fmla="*/ 1257 h 1815"/>
                  <a:gd name="T86" fmla="*/ 14 w 2517"/>
                  <a:gd name="T87" fmla="*/ 917 h 1815"/>
                  <a:gd name="T88" fmla="*/ 103 w 2517"/>
                  <a:gd name="T89" fmla="*/ 637 h 1815"/>
                  <a:gd name="T90" fmla="*/ 277 w 2517"/>
                  <a:gd name="T91" fmla="*/ 408 h 1815"/>
                  <a:gd name="T92" fmla="*/ 522 w 2517"/>
                  <a:gd name="T93" fmla="*/ 238 h 1815"/>
                  <a:gd name="T94" fmla="*/ 825 w 2517"/>
                  <a:gd name="T95" fmla="*/ 137 h 1815"/>
                  <a:gd name="T96" fmla="*/ 1168 w 2517"/>
                  <a:gd name="T97" fmla="*/ 112 h 1815"/>
                  <a:gd name="T98" fmla="*/ 1479 w 2517"/>
                  <a:gd name="T99" fmla="*/ 131 h 1815"/>
                  <a:gd name="T100" fmla="*/ 1757 w 2517"/>
                  <a:gd name="T101" fmla="*/ 115 h 1815"/>
                  <a:gd name="T102" fmla="*/ 2007 w 2517"/>
                  <a:gd name="T103" fmla="*/ 79 h 1815"/>
                  <a:gd name="T104" fmla="*/ 2219 w 2517"/>
                  <a:gd name="T105" fmla="*/ 38 h 1815"/>
                  <a:gd name="T106" fmla="*/ 2382 w 2517"/>
                  <a:gd name="T107" fmla="*/ 6 h 1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17" h="1815">
                    <a:moveTo>
                      <a:pt x="2465" y="0"/>
                    </a:moveTo>
                    <a:lnTo>
                      <a:pt x="2485" y="1"/>
                    </a:lnTo>
                    <a:lnTo>
                      <a:pt x="2499" y="7"/>
                    </a:lnTo>
                    <a:lnTo>
                      <a:pt x="2511" y="15"/>
                    </a:lnTo>
                    <a:lnTo>
                      <a:pt x="2517" y="25"/>
                    </a:lnTo>
                    <a:lnTo>
                      <a:pt x="2517" y="39"/>
                    </a:lnTo>
                    <a:lnTo>
                      <a:pt x="2512" y="63"/>
                    </a:lnTo>
                    <a:lnTo>
                      <a:pt x="2503" y="87"/>
                    </a:lnTo>
                    <a:lnTo>
                      <a:pt x="2490" y="112"/>
                    </a:lnTo>
                    <a:lnTo>
                      <a:pt x="2473" y="136"/>
                    </a:lnTo>
                    <a:lnTo>
                      <a:pt x="2454" y="161"/>
                    </a:lnTo>
                    <a:lnTo>
                      <a:pt x="2432" y="186"/>
                    </a:lnTo>
                    <a:lnTo>
                      <a:pt x="2408" y="212"/>
                    </a:lnTo>
                    <a:lnTo>
                      <a:pt x="2383" y="236"/>
                    </a:lnTo>
                    <a:lnTo>
                      <a:pt x="2358" y="258"/>
                    </a:lnTo>
                    <a:lnTo>
                      <a:pt x="2331" y="281"/>
                    </a:lnTo>
                    <a:lnTo>
                      <a:pt x="2306" y="302"/>
                    </a:lnTo>
                    <a:lnTo>
                      <a:pt x="2282" y="321"/>
                    </a:lnTo>
                    <a:lnTo>
                      <a:pt x="2258" y="338"/>
                    </a:lnTo>
                    <a:lnTo>
                      <a:pt x="2238" y="353"/>
                    </a:lnTo>
                    <a:lnTo>
                      <a:pt x="2219" y="367"/>
                    </a:lnTo>
                    <a:lnTo>
                      <a:pt x="2205" y="377"/>
                    </a:lnTo>
                    <a:lnTo>
                      <a:pt x="2193" y="385"/>
                    </a:lnTo>
                    <a:lnTo>
                      <a:pt x="2185" y="391"/>
                    </a:lnTo>
                    <a:lnTo>
                      <a:pt x="2183" y="392"/>
                    </a:lnTo>
                    <a:lnTo>
                      <a:pt x="2213" y="390"/>
                    </a:lnTo>
                    <a:lnTo>
                      <a:pt x="2243" y="387"/>
                    </a:lnTo>
                    <a:lnTo>
                      <a:pt x="2273" y="381"/>
                    </a:lnTo>
                    <a:lnTo>
                      <a:pt x="2303" y="375"/>
                    </a:lnTo>
                    <a:lnTo>
                      <a:pt x="2331" y="368"/>
                    </a:lnTo>
                    <a:lnTo>
                      <a:pt x="2360" y="363"/>
                    </a:lnTo>
                    <a:lnTo>
                      <a:pt x="2386" y="356"/>
                    </a:lnTo>
                    <a:lnTo>
                      <a:pt x="2410" y="350"/>
                    </a:lnTo>
                    <a:lnTo>
                      <a:pt x="2434" y="344"/>
                    </a:lnTo>
                    <a:lnTo>
                      <a:pt x="2455" y="340"/>
                    </a:lnTo>
                    <a:lnTo>
                      <a:pt x="2473" y="337"/>
                    </a:lnTo>
                    <a:lnTo>
                      <a:pt x="2488" y="337"/>
                    </a:lnTo>
                    <a:lnTo>
                      <a:pt x="2501" y="338"/>
                    </a:lnTo>
                    <a:lnTo>
                      <a:pt x="2510" y="343"/>
                    </a:lnTo>
                    <a:lnTo>
                      <a:pt x="2515" y="350"/>
                    </a:lnTo>
                    <a:lnTo>
                      <a:pt x="2517" y="360"/>
                    </a:lnTo>
                    <a:lnTo>
                      <a:pt x="2514" y="374"/>
                    </a:lnTo>
                    <a:lnTo>
                      <a:pt x="2507" y="392"/>
                    </a:lnTo>
                    <a:lnTo>
                      <a:pt x="2494" y="417"/>
                    </a:lnTo>
                    <a:lnTo>
                      <a:pt x="2477" y="443"/>
                    </a:lnTo>
                    <a:lnTo>
                      <a:pt x="2457" y="465"/>
                    </a:lnTo>
                    <a:lnTo>
                      <a:pt x="2435" y="488"/>
                    </a:lnTo>
                    <a:lnTo>
                      <a:pt x="2413" y="509"/>
                    </a:lnTo>
                    <a:lnTo>
                      <a:pt x="2390" y="528"/>
                    </a:lnTo>
                    <a:lnTo>
                      <a:pt x="2367" y="546"/>
                    </a:lnTo>
                    <a:lnTo>
                      <a:pt x="2344" y="562"/>
                    </a:lnTo>
                    <a:lnTo>
                      <a:pt x="2323" y="575"/>
                    </a:lnTo>
                    <a:lnTo>
                      <a:pt x="2305" y="587"/>
                    </a:lnTo>
                    <a:lnTo>
                      <a:pt x="2289" y="596"/>
                    </a:lnTo>
                    <a:lnTo>
                      <a:pt x="2278" y="603"/>
                    </a:lnTo>
                    <a:lnTo>
                      <a:pt x="2270" y="607"/>
                    </a:lnTo>
                    <a:lnTo>
                      <a:pt x="2267" y="608"/>
                    </a:lnTo>
                    <a:lnTo>
                      <a:pt x="2281" y="668"/>
                    </a:lnTo>
                    <a:lnTo>
                      <a:pt x="2294" y="731"/>
                    </a:lnTo>
                    <a:lnTo>
                      <a:pt x="2303" y="796"/>
                    </a:lnTo>
                    <a:lnTo>
                      <a:pt x="2310" y="864"/>
                    </a:lnTo>
                    <a:lnTo>
                      <a:pt x="2315" y="932"/>
                    </a:lnTo>
                    <a:lnTo>
                      <a:pt x="2318" y="1002"/>
                    </a:lnTo>
                    <a:lnTo>
                      <a:pt x="2319" y="1072"/>
                    </a:lnTo>
                    <a:lnTo>
                      <a:pt x="2319" y="1143"/>
                    </a:lnTo>
                    <a:lnTo>
                      <a:pt x="2315" y="1211"/>
                    </a:lnTo>
                    <a:lnTo>
                      <a:pt x="2312" y="1280"/>
                    </a:lnTo>
                    <a:lnTo>
                      <a:pt x="2306" y="1346"/>
                    </a:lnTo>
                    <a:lnTo>
                      <a:pt x="2299" y="1412"/>
                    </a:lnTo>
                    <a:lnTo>
                      <a:pt x="2291" y="1473"/>
                    </a:lnTo>
                    <a:lnTo>
                      <a:pt x="2282" y="1530"/>
                    </a:lnTo>
                    <a:lnTo>
                      <a:pt x="2273" y="1585"/>
                    </a:lnTo>
                    <a:lnTo>
                      <a:pt x="2262" y="1636"/>
                    </a:lnTo>
                    <a:lnTo>
                      <a:pt x="2250" y="1680"/>
                    </a:lnTo>
                    <a:lnTo>
                      <a:pt x="2238" y="1719"/>
                    </a:lnTo>
                    <a:lnTo>
                      <a:pt x="2225" y="1754"/>
                    </a:lnTo>
                    <a:lnTo>
                      <a:pt x="2211" y="1780"/>
                    </a:lnTo>
                    <a:lnTo>
                      <a:pt x="2199" y="1799"/>
                    </a:lnTo>
                    <a:lnTo>
                      <a:pt x="2185" y="1811"/>
                    </a:lnTo>
                    <a:lnTo>
                      <a:pt x="2171" y="1815"/>
                    </a:lnTo>
                    <a:lnTo>
                      <a:pt x="2162" y="1812"/>
                    </a:lnTo>
                    <a:lnTo>
                      <a:pt x="2154" y="1806"/>
                    </a:lnTo>
                    <a:lnTo>
                      <a:pt x="2147" y="1796"/>
                    </a:lnTo>
                    <a:lnTo>
                      <a:pt x="2142" y="1782"/>
                    </a:lnTo>
                    <a:lnTo>
                      <a:pt x="2137" y="1766"/>
                    </a:lnTo>
                    <a:lnTo>
                      <a:pt x="2133" y="1747"/>
                    </a:lnTo>
                    <a:lnTo>
                      <a:pt x="2129" y="1725"/>
                    </a:lnTo>
                    <a:lnTo>
                      <a:pt x="2126" y="1701"/>
                    </a:lnTo>
                    <a:lnTo>
                      <a:pt x="2121" y="1675"/>
                    </a:lnTo>
                    <a:lnTo>
                      <a:pt x="2118" y="1647"/>
                    </a:lnTo>
                    <a:lnTo>
                      <a:pt x="2114" y="1617"/>
                    </a:lnTo>
                    <a:lnTo>
                      <a:pt x="2109" y="1587"/>
                    </a:lnTo>
                    <a:lnTo>
                      <a:pt x="2104" y="1556"/>
                    </a:lnTo>
                    <a:lnTo>
                      <a:pt x="2097" y="1524"/>
                    </a:lnTo>
                    <a:lnTo>
                      <a:pt x="2089" y="1490"/>
                    </a:lnTo>
                    <a:lnTo>
                      <a:pt x="2080" y="1458"/>
                    </a:lnTo>
                    <a:lnTo>
                      <a:pt x="2070" y="1425"/>
                    </a:lnTo>
                    <a:lnTo>
                      <a:pt x="2057" y="1393"/>
                    </a:lnTo>
                    <a:lnTo>
                      <a:pt x="2043" y="1362"/>
                    </a:lnTo>
                    <a:lnTo>
                      <a:pt x="2026" y="1333"/>
                    </a:lnTo>
                    <a:lnTo>
                      <a:pt x="2008" y="1303"/>
                    </a:lnTo>
                    <a:lnTo>
                      <a:pt x="1986" y="1275"/>
                    </a:lnTo>
                    <a:lnTo>
                      <a:pt x="1962" y="1249"/>
                    </a:lnTo>
                    <a:lnTo>
                      <a:pt x="1936" y="1225"/>
                    </a:lnTo>
                    <a:lnTo>
                      <a:pt x="1906" y="1204"/>
                    </a:lnTo>
                    <a:lnTo>
                      <a:pt x="1872" y="1185"/>
                    </a:lnTo>
                    <a:lnTo>
                      <a:pt x="1835" y="1169"/>
                    </a:lnTo>
                    <a:lnTo>
                      <a:pt x="1794" y="1156"/>
                    </a:lnTo>
                    <a:lnTo>
                      <a:pt x="1750" y="1146"/>
                    </a:lnTo>
                    <a:lnTo>
                      <a:pt x="1702" y="1140"/>
                    </a:lnTo>
                    <a:lnTo>
                      <a:pt x="1648" y="1138"/>
                    </a:lnTo>
                    <a:lnTo>
                      <a:pt x="1591" y="1137"/>
                    </a:lnTo>
                    <a:lnTo>
                      <a:pt x="1531" y="1135"/>
                    </a:lnTo>
                    <a:lnTo>
                      <a:pt x="1471" y="1130"/>
                    </a:lnTo>
                    <a:lnTo>
                      <a:pt x="1409" y="1124"/>
                    </a:lnTo>
                    <a:lnTo>
                      <a:pt x="1346" y="1116"/>
                    </a:lnTo>
                    <a:lnTo>
                      <a:pt x="1285" y="1108"/>
                    </a:lnTo>
                    <a:lnTo>
                      <a:pt x="1222" y="1099"/>
                    </a:lnTo>
                    <a:lnTo>
                      <a:pt x="1161" y="1089"/>
                    </a:lnTo>
                    <a:lnTo>
                      <a:pt x="1101" y="1079"/>
                    </a:lnTo>
                    <a:lnTo>
                      <a:pt x="1041" y="1067"/>
                    </a:lnTo>
                    <a:lnTo>
                      <a:pt x="984" y="1056"/>
                    </a:lnTo>
                    <a:lnTo>
                      <a:pt x="930" y="1044"/>
                    </a:lnTo>
                    <a:lnTo>
                      <a:pt x="878" y="1033"/>
                    </a:lnTo>
                    <a:lnTo>
                      <a:pt x="829" y="1021"/>
                    </a:lnTo>
                    <a:lnTo>
                      <a:pt x="783" y="1011"/>
                    </a:lnTo>
                    <a:lnTo>
                      <a:pt x="742" y="1001"/>
                    </a:lnTo>
                    <a:lnTo>
                      <a:pt x="704" y="992"/>
                    </a:lnTo>
                    <a:lnTo>
                      <a:pt x="671" y="984"/>
                    </a:lnTo>
                    <a:lnTo>
                      <a:pt x="643" y="976"/>
                    </a:lnTo>
                    <a:lnTo>
                      <a:pt x="622" y="970"/>
                    </a:lnTo>
                    <a:lnTo>
                      <a:pt x="605" y="965"/>
                    </a:lnTo>
                    <a:lnTo>
                      <a:pt x="595" y="963"/>
                    </a:lnTo>
                    <a:lnTo>
                      <a:pt x="591" y="962"/>
                    </a:lnTo>
                    <a:lnTo>
                      <a:pt x="535" y="989"/>
                    </a:lnTo>
                    <a:lnTo>
                      <a:pt x="483" y="1018"/>
                    </a:lnTo>
                    <a:lnTo>
                      <a:pt x="438" y="1048"/>
                    </a:lnTo>
                    <a:lnTo>
                      <a:pt x="398" y="1080"/>
                    </a:lnTo>
                    <a:lnTo>
                      <a:pt x="362" y="1114"/>
                    </a:lnTo>
                    <a:lnTo>
                      <a:pt x="333" y="1151"/>
                    </a:lnTo>
                    <a:lnTo>
                      <a:pt x="310" y="1188"/>
                    </a:lnTo>
                    <a:lnTo>
                      <a:pt x="291" y="1228"/>
                    </a:lnTo>
                    <a:lnTo>
                      <a:pt x="279" y="1271"/>
                    </a:lnTo>
                    <a:lnTo>
                      <a:pt x="272" y="1315"/>
                    </a:lnTo>
                    <a:lnTo>
                      <a:pt x="272" y="1363"/>
                    </a:lnTo>
                    <a:lnTo>
                      <a:pt x="272" y="1402"/>
                    </a:lnTo>
                    <a:lnTo>
                      <a:pt x="270" y="1444"/>
                    </a:lnTo>
                    <a:lnTo>
                      <a:pt x="265" y="1486"/>
                    </a:lnTo>
                    <a:lnTo>
                      <a:pt x="258" y="1529"/>
                    </a:lnTo>
                    <a:lnTo>
                      <a:pt x="250" y="1573"/>
                    </a:lnTo>
                    <a:lnTo>
                      <a:pt x="240" y="1615"/>
                    </a:lnTo>
                    <a:lnTo>
                      <a:pt x="227" y="1655"/>
                    </a:lnTo>
                    <a:lnTo>
                      <a:pt x="214" y="1693"/>
                    </a:lnTo>
                    <a:lnTo>
                      <a:pt x="198" y="1726"/>
                    </a:lnTo>
                    <a:lnTo>
                      <a:pt x="182" y="1756"/>
                    </a:lnTo>
                    <a:lnTo>
                      <a:pt x="165" y="1781"/>
                    </a:lnTo>
                    <a:lnTo>
                      <a:pt x="146" y="1799"/>
                    </a:lnTo>
                    <a:lnTo>
                      <a:pt x="127" y="1811"/>
                    </a:lnTo>
                    <a:lnTo>
                      <a:pt x="107" y="1814"/>
                    </a:lnTo>
                    <a:lnTo>
                      <a:pt x="93" y="1811"/>
                    </a:lnTo>
                    <a:lnTo>
                      <a:pt x="78" y="1800"/>
                    </a:lnTo>
                    <a:lnTo>
                      <a:pt x="65" y="1782"/>
                    </a:lnTo>
                    <a:lnTo>
                      <a:pt x="54" y="1757"/>
                    </a:lnTo>
                    <a:lnTo>
                      <a:pt x="42" y="1726"/>
                    </a:lnTo>
                    <a:lnTo>
                      <a:pt x="33" y="1688"/>
                    </a:lnTo>
                    <a:lnTo>
                      <a:pt x="24" y="1644"/>
                    </a:lnTo>
                    <a:lnTo>
                      <a:pt x="17" y="1593"/>
                    </a:lnTo>
                    <a:lnTo>
                      <a:pt x="11" y="1537"/>
                    </a:lnTo>
                    <a:lnTo>
                      <a:pt x="7" y="1476"/>
                    </a:lnTo>
                    <a:lnTo>
                      <a:pt x="3" y="1408"/>
                    </a:lnTo>
                    <a:lnTo>
                      <a:pt x="1" y="1335"/>
                    </a:lnTo>
                    <a:lnTo>
                      <a:pt x="0" y="1257"/>
                    </a:lnTo>
                    <a:lnTo>
                      <a:pt x="1" y="1174"/>
                    </a:lnTo>
                    <a:lnTo>
                      <a:pt x="3" y="1087"/>
                    </a:lnTo>
                    <a:lnTo>
                      <a:pt x="7" y="994"/>
                    </a:lnTo>
                    <a:lnTo>
                      <a:pt x="14" y="917"/>
                    </a:lnTo>
                    <a:lnTo>
                      <a:pt x="27" y="843"/>
                    </a:lnTo>
                    <a:lnTo>
                      <a:pt x="47" y="772"/>
                    </a:lnTo>
                    <a:lnTo>
                      <a:pt x="72" y="703"/>
                    </a:lnTo>
                    <a:lnTo>
                      <a:pt x="103" y="637"/>
                    </a:lnTo>
                    <a:lnTo>
                      <a:pt x="138" y="575"/>
                    </a:lnTo>
                    <a:lnTo>
                      <a:pt x="181" y="516"/>
                    </a:lnTo>
                    <a:lnTo>
                      <a:pt x="226" y="460"/>
                    </a:lnTo>
                    <a:lnTo>
                      <a:pt x="277" y="408"/>
                    </a:lnTo>
                    <a:lnTo>
                      <a:pt x="333" y="360"/>
                    </a:lnTo>
                    <a:lnTo>
                      <a:pt x="392" y="316"/>
                    </a:lnTo>
                    <a:lnTo>
                      <a:pt x="455" y="274"/>
                    </a:lnTo>
                    <a:lnTo>
                      <a:pt x="522" y="238"/>
                    </a:lnTo>
                    <a:lnTo>
                      <a:pt x="593" y="206"/>
                    </a:lnTo>
                    <a:lnTo>
                      <a:pt x="667" y="178"/>
                    </a:lnTo>
                    <a:lnTo>
                      <a:pt x="745" y="155"/>
                    </a:lnTo>
                    <a:lnTo>
                      <a:pt x="825" y="137"/>
                    </a:lnTo>
                    <a:lnTo>
                      <a:pt x="907" y="123"/>
                    </a:lnTo>
                    <a:lnTo>
                      <a:pt x="992" y="114"/>
                    </a:lnTo>
                    <a:lnTo>
                      <a:pt x="1079" y="111"/>
                    </a:lnTo>
                    <a:lnTo>
                      <a:pt x="1168" y="112"/>
                    </a:lnTo>
                    <a:lnTo>
                      <a:pt x="1259" y="120"/>
                    </a:lnTo>
                    <a:lnTo>
                      <a:pt x="1333" y="126"/>
                    </a:lnTo>
                    <a:lnTo>
                      <a:pt x="1407" y="130"/>
                    </a:lnTo>
                    <a:lnTo>
                      <a:pt x="1479" y="131"/>
                    </a:lnTo>
                    <a:lnTo>
                      <a:pt x="1551" y="130"/>
                    </a:lnTo>
                    <a:lnTo>
                      <a:pt x="1621" y="127"/>
                    </a:lnTo>
                    <a:lnTo>
                      <a:pt x="1690" y="122"/>
                    </a:lnTo>
                    <a:lnTo>
                      <a:pt x="1757" y="115"/>
                    </a:lnTo>
                    <a:lnTo>
                      <a:pt x="1823" y="107"/>
                    </a:lnTo>
                    <a:lnTo>
                      <a:pt x="1887" y="98"/>
                    </a:lnTo>
                    <a:lnTo>
                      <a:pt x="1947" y="89"/>
                    </a:lnTo>
                    <a:lnTo>
                      <a:pt x="2007" y="79"/>
                    </a:lnTo>
                    <a:lnTo>
                      <a:pt x="2064" y="69"/>
                    </a:lnTo>
                    <a:lnTo>
                      <a:pt x="2119" y="58"/>
                    </a:lnTo>
                    <a:lnTo>
                      <a:pt x="2170" y="47"/>
                    </a:lnTo>
                    <a:lnTo>
                      <a:pt x="2219" y="38"/>
                    </a:lnTo>
                    <a:lnTo>
                      <a:pt x="2265" y="27"/>
                    </a:lnTo>
                    <a:lnTo>
                      <a:pt x="2307" y="19"/>
                    </a:lnTo>
                    <a:lnTo>
                      <a:pt x="2346" y="12"/>
                    </a:lnTo>
                    <a:lnTo>
                      <a:pt x="2382" y="6"/>
                    </a:lnTo>
                    <a:lnTo>
                      <a:pt x="2414" y="2"/>
                    </a:lnTo>
                    <a:lnTo>
                      <a:pt x="2441" y="0"/>
                    </a:lnTo>
                    <a:lnTo>
                      <a:pt x="2465" y="0"/>
                    </a:lnTo>
                    <a:close/>
                  </a:path>
                </a:pathLst>
              </a:custGeom>
              <a:solidFill>
                <a:srgbClr val="D96E2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24"/>
              <p:cNvSpPr>
                <a:spLocks/>
              </p:cNvSpPr>
              <p:nvPr/>
            </p:nvSpPr>
            <p:spPr bwMode="auto">
              <a:xfrm>
                <a:off x="1245" y="3751"/>
                <a:ext cx="98" cy="89"/>
              </a:xfrm>
              <a:custGeom>
                <a:avLst/>
                <a:gdLst>
                  <a:gd name="T0" fmla="*/ 203 w 490"/>
                  <a:gd name="T1" fmla="*/ 0 h 446"/>
                  <a:gd name="T2" fmla="*/ 223 w 490"/>
                  <a:gd name="T3" fmla="*/ 2 h 446"/>
                  <a:gd name="T4" fmla="*/ 490 w 490"/>
                  <a:gd name="T5" fmla="*/ 164 h 446"/>
                  <a:gd name="T6" fmla="*/ 209 w 490"/>
                  <a:gd name="T7" fmla="*/ 446 h 446"/>
                  <a:gd name="T8" fmla="*/ 0 w 490"/>
                  <a:gd name="T9" fmla="*/ 120 h 446"/>
                  <a:gd name="T10" fmla="*/ 1 w 490"/>
                  <a:gd name="T11" fmla="*/ 118 h 446"/>
                  <a:gd name="T12" fmla="*/ 7 w 490"/>
                  <a:gd name="T13" fmla="*/ 112 h 446"/>
                  <a:gd name="T14" fmla="*/ 16 w 490"/>
                  <a:gd name="T15" fmla="*/ 104 h 446"/>
                  <a:gd name="T16" fmla="*/ 28 w 490"/>
                  <a:gd name="T17" fmla="*/ 94 h 446"/>
                  <a:gd name="T18" fmla="*/ 43 w 490"/>
                  <a:gd name="T19" fmla="*/ 81 h 446"/>
                  <a:gd name="T20" fmla="*/ 60 w 490"/>
                  <a:gd name="T21" fmla="*/ 68 h 446"/>
                  <a:gd name="T22" fmla="*/ 79 w 490"/>
                  <a:gd name="T23" fmla="*/ 55 h 446"/>
                  <a:gd name="T24" fmla="*/ 98 w 490"/>
                  <a:gd name="T25" fmla="*/ 41 h 446"/>
                  <a:gd name="T26" fmla="*/ 120 w 490"/>
                  <a:gd name="T27" fmla="*/ 28 h 446"/>
                  <a:gd name="T28" fmla="*/ 140 w 490"/>
                  <a:gd name="T29" fmla="*/ 18 h 446"/>
                  <a:gd name="T30" fmla="*/ 162 w 490"/>
                  <a:gd name="T31" fmla="*/ 9 h 446"/>
                  <a:gd name="T32" fmla="*/ 184 w 490"/>
                  <a:gd name="T33" fmla="*/ 3 h 446"/>
                  <a:gd name="T34" fmla="*/ 203 w 490"/>
                  <a:gd name="T35" fmla="*/ 0 h 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0" h="446">
                    <a:moveTo>
                      <a:pt x="203" y="0"/>
                    </a:moveTo>
                    <a:lnTo>
                      <a:pt x="223" y="2"/>
                    </a:lnTo>
                    <a:lnTo>
                      <a:pt x="490" y="164"/>
                    </a:lnTo>
                    <a:lnTo>
                      <a:pt x="209" y="446"/>
                    </a:lnTo>
                    <a:lnTo>
                      <a:pt x="0" y="120"/>
                    </a:lnTo>
                    <a:lnTo>
                      <a:pt x="1" y="118"/>
                    </a:lnTo>
                    <a:lnTo>
                      <a:pt x="7" y="112"/>
                    </a:lnTo>
                    <a:lnTo>
                      <a:pt x="16" y="104"/>
                    </a:lnTo>
                    <a:lnTo>
                      <a:pt x="28" y="94"/>
                    </a:lnTo>
                    <a:lnTo>
                      <a:pt x="43" y="81"/>
                    </a:lnTo>
                    <a:lnTo>
                      <a:pt x="60" y="68"/>
                    </a:lnTo>
                    <a:lnTo>
                      <a:pt x="79" y="55"/>
                    </a:lnTo>
                    <a:lnTo>
                      <a:pt x="98" y="41"/>
                    </a:lnTo>
                    <a:lnTo>
                      <a:pt x="120" y="28"/>
                    </a:lnTo>
                    <a:lnTo>
                      <a:pt x="140" y="18"/>
                    </a:lnTo>
                    <a:lnTo>
                      <a:pt x="162" y="9"/>
                    </a:lnTo>
                    <a:lnTo>
                      <a:pt x="184" y="3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rgbClr val="80CEF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7" name="Freeform 25"/>
              <p:cNvSpPr>
                <a:spLocks/>
              </p:cNvSpPr>
              <p:nvPr/>
            </p:nvSpPr>
            <p:spPr bwMode="auto">
              <a:xfrm>
                <a:off x="1343" y="3751"/>
                <a:ext cx="98" cy="89"/>
              </a:xfrm>
              <a:custGeom>
                <a:avLst/>
                <a:gdLst>
                  <a:gd name="T0" fmla="*/ 287 w 490"/>
                  <a:gd name="T1" fmla="*/ 0 h 446"/>
                  <a:gd name="T2" fmla="*/ 308 w 490"/>
                  <a:gd name="T3" fmla="*/ 3 h 446"/>
                  <a:gd name="T4" fmla="*/ 328 w 490"/>
                  <a:gd name="T5" fmla="*/ 9 h 446"/>
                  <a:gd name="T6" fmla="*/ 350 w 490"/>
                  <a:gd name="T7" fmla="*/ 18 h 446"/>
                  <a:gd name="T8" fmla="*/ 370 w 490"/>
                  <a:gd name="T9" fmla="*/ 28 h 446"/>
                  <a:gd name="T10" fmla="*/ 392 w 490"/>
                  <a:gd name="T11" fmla="*/ 41 h 446"/>
                  <a:gd name="T12" fmla="*/ 412 w 490"/>
                  <a:gd name="T13" fmla="*/ 55 h 446"/>
                  <a:gd name="T14" fmla="*/ 430 w 490"/>
                  <a:gd name="T15" fmla="*/ 68 h 446"/>
                  <a:gd name="T16" fmla="*/ 447 w 490"/>
                  <a:gd name="T17" fmla="*/ 81 h 446"/>
                  <a:gd name="T18" fmla="*/ 462 w 490"/>
                  <a:gd name="T19" fmla="*/ 94 h 446"/>
                  <a:gd name="T20" fmla="*/ 474 w 490"/>
                  <a:gd name="T21" fmla="*/ 104 h 446"/>
                  <a:gd name="T22" fmla="*/ 484 w 490"/>
                  <a:gd name="T23" fmla="*/ 112 h 446"/>
                  <a:gd name="T24" fmla="*/ 489 w 490"/>
                  <a:gd name="T25" fmla="*/ 118 h 446"/>
                  <a:gd name="T26" fmla="*/ 490 w 490"/>
                  <a:gd name="T27" fmla="*/ 120 h 446"/>
                  <a:gd name="T28" fmla="*/ 281 w 490"/>
                  <a:gd name="T29" fmla="*/ 446 h 446"/>
                  <a:gd name="T30" fmla="*/ 0 w 490"/>
                  <a:gd name="T31" fmla="*/ 164 h 446"/>
                  <a:gd name="T32" fmla="*/ 268 w 490"/>
                  <a:gd name="T33" fmla="*/ 2 h 446"/>
                  <a:gd name="T34" fmla="*/ 287 w 490"/>
                  <a:gd name="T35" fmla="*/ 0 h 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0" h="446">
                    <a:moveTo>
                      <a:pt x="287" y="0"/>
                    </a:moveTo>
                    <a:lnTo>
                      <a:pt x="308" y="3"/>
                    </a:lnTo>
                    <a:lnTo>
                      <a:pt x="328" y="9"/>
                    </a:lnTo>
                    <a:lnTo>
                      <a:pt x="350" y="18"/>
                    </a:lnTo>
                    <a:lnTo>
                      <a:pt x="370" y="28"/>
                    </a:lnTo>
                    <a:lnTo>
                      <a:pt x="392" y="41"/>
                    </a:lnTo>
                    <a:lnTo>
                      <a:pt x="412" y="55"/>
                    </a:lnTo>
                    <a:lnTo>
                      <a:pt x="430" y="68"/>
                    </a:lnTo>
                    <a:lnTo>
                      <a:pt x="447" y="81"/>
                    </a:lnTo>
                    <a:lnTo>
                      <a:pt x="462" y="94"/>
                    </a:lnTo>
                    <a:lnTo>
                      <a:pt x="474" y="104"/>
                    </a:lnTo>
                    <a:lnTo>
                      <a:pt x="484" y="112"/>
                    </a:lnTo>
                    <a:lnTo>
                      <a:pt x="489" y="118"/>
                    </a:lnTo>
                    <a:lnTo>
                      <a:pt x="490" y="120"/>
                    </a:lnTo>
                    <a:lnTo>
                      <a:pt x="281" y="446"/>
                    </a:lnTo>
                    <a:lnTo>
                      <a:pt x="0" y="164"/>
                    </a:lnTo>
                    <a:lnTo>
                      <a:pt x="268" y="2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rgbClr val="80CEF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8" name="Freeform 26"/>
              <p:cNvSpPr>
                <a:spLocks/>
              </p:cNvSpPr>
              <p:nvPr/>
            </p:nvSpPr>
            <p:spPr bwMode="auto">
              <a:xfrm>
                <a:off x="1343" y="3784"/>
                <a:ext cx="9" cy="110"/>
              </a:xfrm>
              <a:custGeom>
                <a:avLst/>
                <a:gdLst>
                  <a:gd name="T0" fmla="*/ 0 w 41"/>
                  <a:gd name="T1" fmla="*/ 0 h 554"/>
                  <a:gd name="T2" fmla="*/ 41 w 41"/>
                  <a:gd name="T3" fmla="*/ 43 h 554"/>
                  <a:gd name="T4" fmla="*/ 0 w 41"/>
                  <a:gd name="T5" fmla="*/ 554 h 554"/>
                  <a:gd name="T6" fmla="*/ 0 w 41"/>
                  <a:gd name="T7" fmla="*/ 0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554">
                    <a:moveTo>
                      <a:pt x="0" y="0"/>
                    </a:moveTo>
                    <a:lnTo>
                      <a:pt x="41" y="43"/>
                    </a:lnTo>
                    <a:lnTo>
                      <a:pt x="0" y="5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5C8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9" name="Freeform 27"/>
              <p:cNvSpPr>
                <a:spLocks/>
              </p:cNvSpPr>
              <p:nvPr/>
            </p:nvSpPr>
            <p:spPr bwMode="auto">
              <a:xfrm>
                <a:off x="1323" y="3807"/>
                <a:ext cx="16" cy="16"/>
              </a:xfrm>
              <a:custGeom>
                <a:avLst/>
                <a:gdLst>
                  <a:gd name="T0" fmla="*/ 41 w 83"/>
                  <a:gd name="T1" fmla="*/ 0 h 82"/>
                  <a:gd name="T2" fmla="*/ 57 w 83"/>
                  <a:gd name="T3" fmla="*/ 3 h 82"/>
                  <a:gd name="T4" fmla="*/ 71 w 83"/>
                  <a:gd name="T5" fmla="*/ 11 h 82"/>
                  <a:gd name="T6" fmla="*/ 80 w 83"/>
                  <a:gd name="T7" fmla="*/ 25 h 82"/>
                  <a:gd name="T8" fmla="*/ 83 w 83"/>
                  <a:gd name="T9" fmla="*/ 41 h 82"/>
                  <a:gd name="T10" fmla="*/ 80 w 83"/>
                  <a:gd name="T11" fmla="*/ 57 h 82"/>
                  <a:gd name="T12" fmla="*/ 71 w 83"/>
                  <a:gd name="T13" fmla="*/ 71 h 82"/>
                  <a:gd name="T14" fmla="*/ 57 w 83"/>
                  <a:gd name="T15" fmla="*/ 79 h 82"/>
                  <a:gd name="T16" fmla="*/ 41 w 83"/>
                  <a:gd name="T17" fmla="*/ 82 h 82"/>
                  <a:gd name="T18" fmla="*/ 25 w 83"/>
                  <a:gd name="T19" fmla="*/ 79 h 82"/>
                  <a:gd name="T20" fmla="*/ 13 w 83"/>
                  <a:gd name="T21" fmla="*/ 71 h 82"/>
                  <a:gd name="T22" fmla="*/ 4 w 83"/>
                  <a:gd name="T23" fmla="*/ 57 h 82"/>
                  <a:gd name="T24" fmla="*/ 0 w 83"/>
                  <a:gd name="T25" fmla="*/ 41 h 82"/>
                  <a:gd name="T26" fmla="*/ 4 w 83"/>
                  <a:gd name="T27" fmla="*/ 25 h 82"/>
                  <a:gd name="T28" fmla="*/ 13 w 83"/>
                  <a:gd name="T29" fmla="*/ 11 h 82"/>
                  <a:gd name="T30" fmla="*/ 25 w 83"/>
                  <a:gd name="T31" fmla="*/ 3 h 82"/>
                  <a:gd name="T32" fmla="*/ 41 w 83"/>
                  <a:gd name="T3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82">
                    <a:moveTo>
                      <a:pt x="41" y="0"/>
                    </a:moveTo>
                    <a:lnTo>
                      <a:pt x="57" y="3"/>
                    </a:lnTo>
                    <a:lnTo>
                      <a:pt x="71" y="11"/>
                    </a:lnTo>
                    <a:lnTo>
                      <a:pt x="80" y="25"/>
                    </a:lnTo>
                    <a:lnTo>
                      <a:pt x="83" y="41"/>
                    </a:lnTo>
                    <a:lnTo>
                      <a:pt x="80" y="57"/>
                    </a:lnTo>
                    <a:lnTo>
                      <a:pt x="71" y="71"/>
                    </a:lnTo>
                    <a:lnTo>
                      <a:pt x="57" y="79"/>
                    </a:lnTo>
                    <a:lnTo>
                      <a:pt x="41" y="82"/>
                    </a:lnTo>
                    <a:lnTo>
                      <a:pt x="25" y="79"/>
                    </a:lnTo>
                    <a:lnTo>
                      <a:pt x="13" y="71"/>
                    </a:lnTo>
                    <a:lnTo>
                      <a:pt x="4" y="57"/>
                    </a:lnTo>
                    <a:lnTo>
                      <a:pt x="0" y="41"/>
                    </a:lnTo>
                    <a:lnTo>
                      <a:pt x="4" y="25"/>
                    </a:lnTo>
                    <a:lnTo>
                      <a:pt x="13" y="11"/>
                    </a:lnTo>
                    <a:lnTo>
                      <a:pt x="25" y="3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65C8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0" name="Freeform 28"/>
              <p:cNvSpPr>
                <a:spLocks/>
              </p:cNvSpPr>
              <p:nvPr/>
            </p:nvSpPr>
            <p:spPr bwMode="auto">
              <a:xfrm>
                <a:off x="1323" y="3872"/>
                <a:ext cx="16" cy="17"/>
              </a:xfrm>
              <a:custGeom>
                <a:avLst/>
                <a:gdLst>
                  <a:gd name="T0" fmla="*/ 41 w 83"/>
                  <a:gd name="T1" fmla="*/ 0 h 84"/>
                  <a:gd name="T2" fmla="*/ 57 w 83"/>
                  <a:gd name="T3" fmla="*/ 4 h 84"/>
                  <a:gd name="T4" fmla="*/ 71 w 83"/>
                  <a:gd name="T5" fmla="*/ 13 h 84"/>
                  <a:gd name="T6" fmla="*/ 80 w 83"/>
                  <a:gd name="T7" fmla="*/ 25 h 84"/>
                  <a:gd name="T8" fmla="*/ 83 w 83"/>
                  <a:gd name="T9" fmla="*/ 43 h 84"/>
                  <a:gd name="T10" fmla="*/ 80 w 83"/>
                  <a:gd name="T11" fmla="*/ 59 h 84"/>
                  <a:gd name="T12" fmla="*/ 71 w 83"/>
                  <a:gd name="T13" fmla="*/ 71 h 84"/>
                  <a:gd name="T14" fmla="*/ 57 w 83"/>
                  <a:gd name="T15" fmla="*/ 80 h 84"/>
                  <a:gd name="T16" fmla="*/ 41 w 83"/>
                  <a:gd name="T17" fmla="*/ 84 h 84"/>
                  <a:gd name="T18" fmla="*/ 25 w 83"/>
                  <a:gd name="T19" fmla="*/ 80 h 84"/>
                  <a:gd name="T20" fmla="*/ 13 w 83"/>
                  <a:gd name="T21" fmla="*/ 71 h 84"/>
                  <a:gd name="T22" fmla="*/ 4 w 83"/>
                  <a:gd name="T23" fmla="*/ 59 h 84"/>
                  <a:gd name="T24" fmla="*/ 0 w 83"/>
                  <a:gd name="T25" fmla="*/ 43 h 84"/>
                  <a:gd name="T26" fmla="*/ 4 w 83"/>
                  <a:gd name="T27" fmla="*/ 25 h 84"/>
                  <a:gd name="T28" fmla="*/ 13 w 83"/>
                  <a:gd name="T29" fmla="*/ 13 h 84"/>
                  <a:gd name="T30" fmla="*/ 25 w 83"/>
                  <a:gd name="T31" fmla="*/ 4 h 84"/>
                  <a:gd name="T32" fmla="*/ 41 w 83"/>
                  <a:gd name="T3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84">
                    <a:moveTo>
                      <a:pt x="41" y="0"/>
                    </a:moveTo>
                    <a:lnTo>
                      <a:pt x="57" y="4"/>
                    </a:lnTo>
                    <a:lnTo>
                      <a:pt x="71" y="13"/>
                    </a:lnTo>
                    <a:lnTo>
                      <a:pt x="80" y="25"/>
                    </a:lnTo>
                    <a:lnTo>
                      <a:pt x="83" y="43"/>
                    </a:lnTo>
                    <a:lnTo>
                      <a:pt x="80" y="59"/>
                    </a:lnTo>
                    <a:lnTo>
                      <a:pt x="71" y="71"/>
                    </a:lnTo>
                    <a:lnTo>
                      <a:pt x="57" y="80"/>
                    </a:lnTo>
                    <a:lnTo>
                      <a:pt x="41" y="84"/>
                    </a:lnTo>
                    <a:lnTo>
                      <a:pt x="25" y="80"/>
                    </a:lnTo>
                    <a:lnTo>
                      <a:pt x="13" y="71"/>
                    </a:lnTo>
                    <a:lnTo>
                      <a:pt x="4" y="59"/>
                    </a:lnTo>
                    <a:lnTo>
                      <a:pt x="0" y="43"/>
                    </a:lnTo>
                    <a:lnTo>
                      <a:pt x="4" y="25"/>
                    </a:lnTo>
                    <a:lnTo>
                      <a:pt x="13" y="13"/>
                    </a:lnTo>
                    <a:lnTo>
                      <a:pt x="25" y="4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65C8F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9429405" y="5057897"/>
              <a:ext cx="1417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팀원 김준영</a:t>
              </a:r>
              <a:r>
                <a:rPr lang="en-US" altLang="ko-KR" sz="1600" b="1" dirty="0"/>
                <a:t> 201600784</a:t>
              </a:r>
              <a:endParaRPr lang="en-US" altLang="ko-KR" sz="2000" dirty="0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9EF71AED-24F8-4D83-8B63-53229CD884CE}"/>
              </a:ext>
            </a:extLst>
          </p:cNvPr>
          <p:cNvGrpSpPr/>
          <p:nvPr/>
        </p:nvGrpSpPr>
        <p:grpSpPr>
          <a:xfrm>
            <a:off x="9348282" y="3959775"/>
            <a:ext cx="1371803" cy="1679452"/>
            <a:chOff x="10820197" y="3966400"/>
            <a:chExt cx="1371803" cy="1679452"/>
          </a:xfrm>
        </p:grpSpPr>
        <p:sp>
          <p:nvSpPr>
            <p:cNvPr id="108" name="타원 107"/>
            <p:cNvSpPr/>
            <p:nvPr/>
          </p:nvSpPr>
          <p:spPr>
            <a:xfrm>
              <a:off x="11015562" y="3966400"/>
              <a:ext cx="981075" cy="981075"/>
            </a:xfrm>
            <a:prstGeom prst="ellipse">
              <a:avLst/>
            </a:prstGeom>
            <a:solidFill>
              <a:srgbClr val="84B8DD"/>
            </a:solidFill>
            <a:ln>
              <a:solidFill>
                <a:srgbClr val="80BC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6" name="그림 13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63265" y="4080002"/>
              <a:ext cx="722968" cy="722968"/>
            </a:xfrm>
            <a:prstGeom prst="rect">
              <a:avLst/>
            </a:prstGeom>
          </p:spPr>
        </p:pic>
        <p:sp>
          <p:nvSpPr>
            <p:cNvPr id="165" name="TextBox 164"/>
            <p:cNvSpPr txBox="1"/>
            <p:nvPr/>
          </p:nvSpPr>
          <p:spPr>
            <a:xfrm>
              <a:off x="10820197" y="5061077"/>
              <a:ext cx="137180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/>
                <a:t>팀원 </a:t>
              </a:r>
              <a:r>
                <a:rPr lang="ko-KR" altLang="en-US" sz="1600" b="1" dirty="0" err="1"/>
                <a:t>권소연</a:t>
              </a:r>
              <a:r>
                <a:rPr lang="en-US" altLang="ko-KR" sz="1600" b="1" dirty="0"/>
                <a:t>201500213</a:t>
              </a:r>
              <a:endParaRPr lang="en-US" altLang="ko-KR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945109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E5A4D179-6F22-4D2A-969A-98F5C4E36B1C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1274346" y="476012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prstClr val="whit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Aharoni" panose="02010803020104030203" pitchFamily="2" charset="-79"/>
              </a:rPr>
              <a:t>목차</a:t>
            </a:r>
            <a:endParaRPr lang="en-US" altLang="ko-KR" sz="900" dirty="0">
              <a:solidFill>
                <a:srgbClr val="FD57A3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300858" y="126542"/>
            <a:ext cx="752439" cy="735842"/>
            <a:chOff x="1950368" y="619459"/>
            <a:chExt cx="1954544" cy="2465408"/>
          </a:xfrm>
        </p:grpSpPr>
        <p:cxnSp>
          <p:nvCxnSpPr>
            <p:cNvPr id="58" name="직선 연결선 57"/>
            <p:cNvCxnSpPr>
              <a:cxnSpLocks/>
            </p:cNvCxnSpPr>
            <p:nvPr/>
          </p:nvCxnSpPr>
          <p:spPr>
            <a:xfrm>
              <a:off x="1950368" y="3076323"/>
              <a:ext cx="1954544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직사각형 61"/>
          <p:cNvSpPr/>
          <p:nvPr/>
        </p:nvSpPr>
        <p:spPr>
          <a:xfrm>
            <a:off x="300858" y="108091"/>
            <a:ext cx="659155" cy="7358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b="1" dirty="0">
                <a:solidFill>
                  <a:srgbClr val="80BCE1"/>
                </a:solidFill>
              </a:rPr>
              <a:t>01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1261430" y="140280"/>
            <a:ext cx="2187052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b="1" dirty="0">
                <a:solidFill>
                  <a:srgbClr val="80BCE1"/>
                </a:solidFill>
              </a:rPr>
              <a:t>제품소개</a:t>
            </a:r>
            <a:endParaRPr lang="en-US" altLang="ko-KR" sz="3200" b="1" dirty="0">
              <a:solidFill>
                <a:srgbClr val="80BCE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E912A84-F5DF-4F25-8891-5DCA56EA3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358255" cy="40423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6A0277-464A-44DD-8EB1-59FCAB03C3E1}"/>
              </a:ext>
            </a:extLst>
          </p:cNvPr>
          <p:cNvSpPr txBox="1"/>
          <p:nvPr/>
        </p:nvSpPr>
        <p:spPr>
          <a:xfrm>
            <a:off x="6391564" y="1728780"/>
            <a:ext cx="4214463" cy="584775"/>
          </a:xfrm>
          <a:prstGeom prst="rect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FFFF00"/>
                </a:solidFill>
                <a:effectLst>
                  <a:glow rad="177800">
                    <a:schemeClr val="tx1"/>
                  </a:glow>
                </a:effectLst>
              </a:rPr>
              <a:t>사람이 쓰러졌다</a:t>
            </a:r>
            <a:r>
              <a:rPr lang="en-US" altLang="ko-KR" sz="3200" b="1" dirty="0">
                <a:solidFill>
                  <a:srgbClr val="FFFF00"/>
                </a:solidFill>
                <a:effectLst>
                  <a:glow rad="177800">
                    <a:schemeClr val="tx1"/>
                  </a:glow>
                </a:effectLst>
              </a:rPr>
              <a:t>!</a:t>
            </a:r>
            <a:endParaRPr lang="ko-KR" altLang="en-US" sz="3200" b="1" dirty="0">
              <a:solidFill>
                <a:srgbClr val="FFFF00"/>
              </a:solidFill>
              <a:effectLst>
                <a:glow rad="177800">
                  <a:schemeClr val="tx1"/>
                </a:glow>
              </a:effectLs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D9CA3-0708-4369-AA3C-13DAA6A89A25}"/>
              </a:ext>
            </a:extLst>
          </p:cNvPr>
          <p:cNvSpPr txBox="1"/>
          <p:nvPr/>
        </p:nvSpPr>
        <p:spPr>
          <a:xfrm>
            <a:off x="2296357" y="4542226"/>
            <a:ext cx="759928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주변에 아무도 없는데</a:t>
            </a:r>
            <a:r>
              <a:rPr lang="en-US" altLang="ko-KR" sz="4000" dirty="0">
                <a:solidFill>
                  <a:schemeClr val="bg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….</a:t>
            </a:r>
          </a:p>
          <a:p>
            <a:pPr algn="ctr"/>
            <a:r>
              <a:rPr lang="ko-KR" altLang="en-US" sz="7200" b="1" dirty="0">
                <a:solidFill>
                  <a:srgbClr val="FF0000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누가 구해주지</a:t>
            </a:r>
            <a:r>
              <a:rPr lang="en-US" altLang="ko-KR" sz="7200" b="1" dirty="0">
                <a:solidFill>
                  <a:srgbClr val="FF0000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?</a:t>
            </a:r>
            <a:endParaRPr lang="ko-KR" altLang="en-US" sz="7200" b="1" dirty="0">
              <a:solidFill>
                <a:srgbClr val="FF0000"/>
              </a:solidFill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0948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9CD45A00-5582-4F81-8800-42C45BE04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32742"/>
            <a:ext cx="6095998" cy="3615358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274346" y="476012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prstClr val="whit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Aharoni" panose="02010803020104030203" pitchFamily="2" charset="-79"/>
              </a:rPr>
              <a:t>목차</a:t>
            </a:r>
            <a:endParaRPr lang="en-US" altLang="ko-KR" sz="900" dirty="0">
              <a:solidFill>
                <a:srgbClr val="FD57A3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8F7F64B-FA6E-4550-8DB5-1B58993B3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428999"/>
            <a:ext cx="6096000" cy="3429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6B0885E-43C9-4915-9E69-BA6CA664E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"/>
            <a:ext cx="6096000" cy="3429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6735CD1-D49F-419F-93B2-097AA23D63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9296" y="3680841"/>
            <a:ext cx="6095999" cy="3177155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D2A542F6-DD16-439F-9990-D75DC54DC973}"/>
              </a:ext>
            </a:extLst>
          </p:cNvPr>
          <p:cNvSpPr/>
          <p:nvPr/>
        </p:nvSpPr>
        <p:spPr>
          <a:xfrm>
            <a:off x="1855433" y="1784412"/>
            <a:ext cx="9144000" cy="3728622"/>
          </a:xfrm>
          <a:prstGeom prst="roundRect">
            <a:avLst>
              <a:gd name="adj" fmla="val 11556"/>
            </a:avLst>
          </a:prstGeom>
          <a:gradFill flip="none" rotWithShape="1">
            <a:gsLst>
              <a:gs pos="100000">
                <a:schemeClr val="accent5">
                  <a:lumMod val="75000"/>
                </a:schemeClr>
              </a:gs>
              <a:gs pos="0">
                <a:schemeClr val="accent5">
                  <a:lumMod val="75000"/>
                </a:schemeClr>
              </a:gs>
              <a:gs pos="50000">
                <a:schemeClr val="accent5">
                  <a:lumMod val="60000"/>
                  <a:lumOff val="40000"/>
                  <a:alpha val="82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쓰러진 사람도</a:t>
            </a:r>
            <a:r>
              <a:rPr lang="en-US" altLang="ko-KR" sz="3200" dirty="0">
                <a:solidFill>
                  <a:schemeClr val="tx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!</a:t>
            </a:r>
          </a:p>
          <a:p>
            <a:pPr algn="ctr"/>
            <a:r>
              <a:rPr lang="ko-KR" altLang="en-US" sz="3200" dirty="0">
                <a:solidFill>
                  <a:schemeClr val="tx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쓰레기 무단투기도</a:t>
            </a:r>
            <a:r>
              <a:rPr lang="en-US" altLang="ko-KR" sz="3200" dirty="0">
                <a:solidFill>
                  <a:schemeClr val="tx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!</a:t>
            </a:r>
          </a:p>
          <a:p>
            <a:pPr algn="ctr"/>
            <a:r>
              <a:rPr lang="ko-KR" altLang="en-US" sz="3200" dirty="0" err="1">
                <a:solidFill>
                  <a:schemeClr val="tx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월담과</a:t>
            </a:r>
            <a:r>
              <a:rPr lang="ko-KR" altLang="en-US" sz="3200" dirty="0">
                <a:solidFill>
                  <a:schemeClr val="tx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 무단 침입 감지도</a:t>
            </a:r>
            <a:r>
              <a:rPr lang="en-US" altLang="ko-KR" sz="3200" dirty="0">
                <a:solidFill>
                  <a:schemeClr val="tx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!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pPr algn="ctr"/>
            <a:r>
              <a:rPr lang="en-US" altLang="ko-KR" sz="4800" dirty="0">
                <a:solidFill>
                  <a:schemeClr val="bg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EDUM</a:t>
            </a:r>
            <a:r>
              <a:rPr lang="ko-KR" altLang="en-US" sz="4800" dirty="0">
                <a:solidFill>
                  <a:schemeClr val="bg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만 있다면 안심</a:t>
            </a:r>
            <a:r>
              <a:rPr lang="en-US" altLang="ko-KR" sz="4800" dirty="0">
                <a:solidFill>
                  <a:schemeClr val="bg1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!</a:t>
            </a:r>
            <a:endParaRPr lang="ko-KR" altLang="en-US" sz="4800" dirty="0">
              <a:solidFill>
                <a:schemeClr val="bg1"/>
              </a:solidFill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7083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274346" y="476012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prstClr val="whit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Aharoni" panose="02010803020104030203" pitchFamily="2" charset="-79"/>
              </a:rPr>
              <a:t>목차</a:t>
            </a:r>
            <a:endParaRPr lang="en-US" altLang="ko-KR" sz="900" dirty="0">
              <a:solidFill>
                <a:srgbClr val="FD57A3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300858" y="126542"/>
            <a:ext cx="752439" cy="735842"/>
            <a:chOff x="1950368" y="619459"/>
            <a:chExt cx="1954544" cy="2465408"/>
          </a:xfrm>
        </p:grpSpPr>
        <p:cxnSp>
          <p:nvCxnSpPr>
            <p:cNvPr id="58" name="직선 연결선 57"/>
            <p:cNvCxnSpPr>
              <a:cxnSpLocks/>
            </p:cNvCxnSpPr>
            <p:nvPr/>
          </p:nvCxnSpPr>
          <p:spPr>
            <a:xfrm>
              <a:off x="1950368" y="3076323"/>
              <a:ext cx="1954544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직사각형 61"/>
          <p:cNvSpPr/>
          <p:nvPr/>
        </p:nvSpPr>
        <p:spPr>
          <a:xfrm>
            <a:off x="300858" y="108091"/>
            <a:ext cx="659155" cy="7358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b="1" dirty="0">
                <a:solidFill>
                  <a:srgbClr val="80BCE1"/>
                </a:solidFill>
              </a:rPr>
              <a:t>01</a:t>
            </a:r>
          </a:p>
        </p:txBody>
      </p:sp>
      <p:cxnSp>
        <p:nvCxnSpPr>
          <p:cNvPr id="63" name="직선 연결선 62"/>
          <p:cNvCxnSpPr/>
          <p:nvPr/>
        </p:nvCxnSpPr>
        <p:spPr>
          <a:xfrm>
            <a:off x="1200916" y="859834"/>
            <a:ext cx="10310400" cy="0"/>
          </a:xfrm>
          <a:prstGeom prst="line">
            <a:avLst/>
          </a:prstGeom>
          <a:ln w="28575">
            <a:solidFill>
              <a:srgbClr val="80BC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1261429" y="140280"/>
            <a:ext cx="2751277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b="1">
                <a:solidFill>
                  <a:srgbClr val="80BCE1"/>
                </a:solidFill>
              </a:rPr>
              <a:t>제품 구성도</a:t>
            </a:r>
            <a:endParaRPr lang="en-US" altLang="ko-KR" sz="3200" b="1" dirty="0">
              <a:solidFill>
                <a:srgbClr val="80BCE1"/>
              </a:solidFill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67461A22-A015-421D-A529-42B2D00F3D55}"/>
              </a:ext>
            </a:extLst>
          </p:cNvPr>
          <p:cNvCxnSpPr>
            <a:cxnSpLocks/>
          </p:cNvCxnSpPr>
          <p:nvPr/>
        </p:nvCxnSpPr>
        <p:spPr>
          <a:xfrm>
            <a:off x="104191" y="6525267"/>
            <a:ext cx="11765254" cy="0"/>
          </a:xfrm>
          <a:prstGeom prst="line">
            <a:avLst/>
          </a:prstGeom>
          <a:ln w="28575">
            <a:solidFill>
              <a:srgbClr val="80BC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DCC71FBB-89DE-408C-8F90-8B791137A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857" y="892023"/>
            <a:ext cx="11334673" cy="5614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544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그룹 56"/>
          <p:cNvGrpSpPr/>
          <p:nvPr/>
        </p:nvGrpSpPr>
        <p:grpSpPr>
          <a:xfrm>
            <a:off x="300858" y="126542"/>
            <a:ext cx="752439" cy="735842"/>
            <a:chOff x="1950368" y="619459"/>
            <a:chExt cx="1954544" cy="2465408"/>
          </a:xfrm>
        </p:grpSpPr>
        <p:cxnSp>
          <p:nvCxnSpPr>
            <p:cNvPr id="58" name="직선 연결선 57"/>
            <p:cNvCxnSpPr>
              <a:cxnSpLocks/>
            </p:cNvCxnSpPr>
            <p:nvPr/>
          </p:nvCxnSpPr>
          <p:spPr>
            <a:xfrm>
              <a:off x="1950368" y="3076323"/>
              <a:ext cx="1954544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직사각형 61"/>
          <p:cNvSpPr/>
          <p:nvPr/>
        </p:nvSpPr>
        <p:spPr>
          <a:xfrm>
            <a:off x="300858" y="108091"/>
            <a:ext cx="659155" cy="7358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b="1" dirty="0">
                <a:solidFill>
                  <a:srgbClr val="80BCE1"/>
                </a:solidFill>
              </a:rPr>
              <a:t>02</a:t>
            </a:r>
          </a:p>
        </p:txBody>
      </p:sp>
      <p:cxnSp>
        <p:nvCxnSpPr>
          <p:cNvPr id="63" name="직선 연결선 62"/>
          <p:cNvCxnSpPr/>
          <p:nvPr/>
        </p:nvCxnSpPr>
        <p:spPr>
          <a:xfrm>
            <a:off x="1200916" y="859834"/>
            <a:ext cx="10310400" cy="0"/>
          </a:xfrm>
          <a:prstGeom prst="line">
            <a:avLst/>
          </a:prstGeom>
          <a:ln w="28575">
            <a:solidFill>
              <a:srgbClr val="80BC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1434149" y="138669"/>
            <a:ext cx="4313743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rgbClr val="80BCE1"/>
                </a:solidFill>
              </a:rPr>
              <a:t>핵심기술 소개 </a:t>
            </a:r>
            <a:r>
              <a:rPr lang="en-US" altLang="ko-KR" sz="2400" b="1" dirty="0">
                <a:solidFill>
                  <a:srgbClr val="80BCE1"/>
                </a:solidFill>
              </a:rPr>
              <a:t>(</a:t>
            </a:r>
            <a:r>
              <a:rPr lang="ko-KR" altLang="en-US" sz="2400" b="1" dirty="0">
                <a:solidFill>
                  <a:srgbClr val="80BCE1"/>
                </a:solidFill>
              </a:rPr>
              <a:t>객체인식</a:t>
            </a:r>
            <a:r>
              <a:rPr lang="en-US" altLang="ko-KR" sz="2400" b="1" dirty="0">
                <a:solidFill>
                  <a:srgbClr val="80BCE1"/>
                </a:solidFill>
              </a:rPr>
              <a:t>)</a:t>
            </a:r>
            <a:endParaRPr lang="en-US" altLang="ko-KR" sz="3200" b="1" dirty="0">
              <a:solidFill>
                <a:srgbClr val="80BCE1"/>
              </a:solidFill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67461A22-A015-421D-A529-42B2D00F3D55}"/>
              </a:ext>
            </a:extLst>
          </p:cNvPr>
          <p:cNvCxnSpPr>
            <a:cxnSpLocks/>
          </p:cNvCxnSpPr>
          <p:nvPr/>
        </p:nvCxnSpPr>
        <p:spPr>
          <a:xfrm>
            <a:off x="104191" y="6525267"/>
            <a:ext cx="11765254" cy="0"/>
          </a:xfrm>
          <a:prstGeom prst="line">
            <a:avLst/>
          </a:prstGeom>
          <a:ln w="28575">
            <a:solidFill>
              <a:srgbClr val="80BC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10BB331-50E8-4FE5-96C0-AE21E660E665}"/>
              </a:ext>
            </a:extLst>
          </p:cNvPr>
          <p:cNvCxnSpPr/>
          <p:nvPr/>
        </p:nvCxnSpPr>
        <p:spPr>
          <a:xfrm>
            <a:off x="2725445" y="2667707"/>
            <a:ext cx="0" cy="45276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08BE04D6-8BB1-4D4E-A0C5-DF6BD2F44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283" y="1258519"/>
            <a:ext cx="3014339" cy="1551466"/>
          </a:xfrm>
          <a:prstGeom prst="rect">
            <a:avLst/>
          </a:prstGeom>
        </p:spPr>
      </p:pic>
      <p:pic>
        <p:nvPicPr>
          <p:cNvPr id="1026" name="Picture 2" descr="https://t1.daumcdn.net/cfile/tistory/992805365B46F81214">
            <a:extLst>
              <a:ext uri="{FF2B5EF4-FFF2-40B4-BE49-F238E27FC236}">
                <a16:creationId xmlns:a16="http://schemas.microsoft.com/office/drawing/2014/main" id="{E213FB31-45C8-4276-A228-5698D20FB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6921" y="993695"/>
            <a:ext cx="6184596" cy="243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3308E86-2A58-48C1-9E27-81D616B6AFB9}"/>
              </a:ext>
            </a:extLst>
          </p:cNvPr>
          <p:cNvCxnSpPr>
            <a:cxnSpLocks/>
            <a:stCxn id="3" idx="3"/>
            <a:endCxn id="1026" idx="1"/>
          </p:cNvCxnSpPr>
          <p:nvPr/>
        </p:nvCxnSpPr>
        <p:spPr>
          <a:xfrm flipV="1">
            <a:off x="4188622" y="2211345"/>
            <a:ext cx="978299" cy="1427233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4D8D6F69-A10D-4CBC-B63B-D471BE0235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283" y="4483997"/>
            <a:ext cx="3014338" cy="1762955"/>
          </a:xfrm>
          <a:prstGeom prst="rect">
            <a:avLst/>
          </a:prstGeom>
        </p:spPr>
      </p:pic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DC63B7F-FAA0-43C9-B407-68B666673AC2}"/>
              </a:ext>
            </a:extLst>
          </p:cNvPr>
          <p:cNvCxnSpPr/>
          <p:nvPr/>
        </p:nvCxnSpPr>
        <p:spPr>
          <a:xfrm>
            <a:off x="2699208" y="4049082"/>
            <a:ext cx="0" cy="45276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72BD02DF-5FC2-4A15-B532-D211C9C3440E}"/>
              </a:ext>
            </a:extLst>
          </p:cNvPr>
          <p:cNvSpPr/>
          <p:nvPr/>
        </p:nvSpPr>
        <p:spPr>
          <a:xfrm>
            <a:off x="1174284" y="3103643"/>
            <a:ext cx="3014338" cy="106987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Faster R-CNN</a:t>
            </a:r>
          </a:p>
          <a:p>
            <a:pPr algn="ctr"/>
            <a:r>
              <a:rPr lang="en-US" altLang="ko-KR" dirty="0"/>
              <a:t>Inception V2 pretrained model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604090-77AB-44BA-8504-BD5B7579AA68}"/>
              </a:ext>
            </a:extLst>
          </p:cNvPr>
          <p:cNvSpPr txBox="1"/>
          <p:nvPr/>
        </p:nvSpPr>
        <p:spPr>
          <a:xfrm>
            <a:off x="4907957" y="4974744"/>
            <a:ext cx="6702524" cy="1084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Frame</a:t>
            </a:r>
            <a:r>
              <a:rPr lang="ko-KR" altLang="en-US" dirty="0"/>
              <a:t>에 있는 객체 추출을 위해 </a:t>
            </a:r>
            <a:r>
              <a:rPr lang="en-US" altLang="ko-KR" dirty="0"/>
              <a:t>pretrained model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사용한다</a:t>
            </a:r>
            <a:r>
              <a:rPr lang="en-US" altLang="ko-KR" dirty="0"/>
              <a:t>.</a:t>
            </a:r>
          </a:p>
          <a:p>
            <a:endParaRPr lang="en-US" altLang="ko-KR" sz="1050" dirty="0"/>
          </a:p>
          <a:p>
            <a:r>
              <a:rPr lang="en-US" altLang="ko-KR" dirty="0"/>
              <a:t>Layer</a:t>
            </a:r>
            <a:r>
              <a:rPr lang="ko-KR" altLang="en-US" dirty="0"/>
              <a:t>의 </a:t>
            </a:r>
            <a:r>
              <a:rPr lang="en-US" altLang="ko-KR" dirty="0"/>
              <a:t>Feature map </a:t>
            </a:r>
            <a:r>
              <a:rPr lang="ko-KR" altLang="en-US" dirty="0"/>
              <a:t>중 가장 강한 특징만을 추출한 후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Region Proposal Network</a:t>
            </a:r>
            <a:r>
              <a:rPr lang="ko-KR" altLang="en-US" dirty="0"/>
              <a:t>에 입력하여 객체를 인식할 수 있다</a:t>
            </a:r>
            <a:r>
              <a:rPr lang="en-US" altLang="ko-KR" dirty="0"/>
              <a:t>.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270D2D4D-BEBC-4FCE-89EF-6A2E8283D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986" y="3353011"/>
            <a:ext cx="6184577" cy="129363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3CE3C25-0BA7-4EAD-A42F-9ACD34BD92B2}"/>
              </a:ext>
            </a:extLst>
          </p:cNvPr>
          <p:cNvSpPr txBox="1"/>
          <p:nvPr/>
        </p:nvSpPr>
        <p:spPr>
          <a:xfrm>
            <a:off x="2015231" y="960307"/>
            <a:ext cx="14204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Frame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입력</a:t>
            </a:r>
          </a:p>
        </p:txBody>
      </p:sp>
    </p:spTree>
    <p:extLst>
      <p:ext uri="{BB962C8B-B14F-4D97-AF65-F5344CB8AC3E}">
        <p14:creationId xmlns:p14="http://schemas.microsoft.com/office/powerpoint/2010/main" val="3785750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274346" y="476012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prstClr val="whit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Aharoni" panose="02010803020104030203" pitchFamily="2" charset="-79"/>
              </a:rPr>
              <a:t>목차</a:t>
            </a:r>
            <a:endParaRPr lang="en-US" altLang="ko-KR" sz="900" dirty="0">
              <a:solidFill>
                <a:srgbClr val="FD57A3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300858" y="126542"/>
            <a:ext cx="752439" cy="735842"/>
            <a:chOff x="1950368" y="619459"/>
            <a:chExt cx="1954544" cy="2465408"/>
          </a:xfrm>
        </p:grpSpPr>
        <p:cxnSp>
          <p:nvCxnSpPr>
            <p:cNvPr id="58" name="직선 연결선 57"/>
            <p:cNvCxnSpPr>
              <a:cxnSpLocks/>
            </p:cNvCxnSpPr>
            <p:nvPr/>
          </p:nvCxnSpPr>
          <p:spPr>
            <a:xfrm>
              <a:off x="1950368" y="3076323"/>
              <a:ext cx="1954544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직사각형 61"/>
          <p:cNvSpPr/>
          <p:nvPr/>
        </p:nvSpPr>
        <p:spPr>
          <a:xfrm>
            <a:off x="300858" y="108091"/>
            <a:ext cx="659155" cy="7358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b="1" dirty="0">
                <a:solidFill>
                  <a:srgbClr val="80BCE1"/>
                </a:solidFill>
              </a:rPr>
              <a:t>03</a:t>
            </a:r>
          </a:p>
        </p:txBody>
      </p:sp>
      <p:cxnSp>
        <p:nvCxnSpPr>
          <p:cNvPr id="63" name="직선 연결선 62"/>
          <p:cNvCxnSpPr/>
          <p:nvPr/>
        </p:nvCxnSpPr>
        <p:spPr>
          <a:xfrm>
            <a:off x="1200916" y="859834"/>
            <a:ext cx="10310400" cy="0"/>
          </a:xfrm>
          <a:prstGeom prst="line">
            <a:avLst/>
          </a:prstGeom>
          <a:ln w="28575">
            <a:solidFill>
              <a:srgbClr val="80BC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1383349" y="140280"/>
            <a:ext cx="4712640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rgbClr val="80BCE1"/>
                </a:solidFill>
              </a:rPr>
              <a:t>기술 소개 </a:t>
            </a:r>
            <a:r>
              <a:rPr lang="en-US" altLang="ko-KR" sz="3200" b="1" dirty="0">
                <a:solidFill>
                  <a:srgbClr val="80BCE1"/>
                </a:solidFill>
              </a:rPr>
              <a:t>– </a:t>
            </a:r>
            <a:r>
              <a:rPr lang="ko-KR" altLang="en-US" sz="3200" b="1" dirty="0">
                <a:solidFill>
                  <a:srgbClr val="80BCE1"/>
                </a:solidFill>
              </a:rPr>
              <a:t>쓰러짐 감지</a:t>
            </a:r>
            <a:endParaRPr lang="en-US" altLang="ko-KR" sz="3200" b="1" dirty="0">
              <a:solidFill>
                <a:srgbClr val="80BCE1"/>
              </a:solidFill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67461A22-A015-421D-A529-42B2D00F3D55}"/>
              </a:ext>
            </a:extLst>
          </p:cNvPr>
          <p:cNvCxnSpPr>
            <a:cxnSpLocks/>
          </p:cNvCxnSpPr>
          <p:nvPr/>
        </p:nvCxnSpPr>
        <p:spPr>
          <a:xfrm>
            <a:off x="104191" y="6525267"/>
            <a:ext cx="11765254" cy="0"/>
          </a:xfrm>
          <a:prstGeom prst="line">
            <a:avLst/>
          </a:prstGeom>
          <a:ln w="28575">
            <a:solidFill>
              <a:srgbClr val="80BC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3B53435F-81C9-4CFB-AF11-EE57E5C70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794" y="1697791"/>
            <a:ext cx="4925564" cy="33281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1AFC32-CA33-4CA0-B459-DA634280E4F9}"/>
              </a:ext>
            </a:extLst>
          </p:cNvPr>
          <p:cNvSpPr txBox="1"/>
          <p:nvPr/>
        </p:nvSpPr>
        <p:spPr>
          <a:xfrm>
            <a:off x="6255412" y="5302078"/>
            <a:ext cx="5816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사람이 쓰러져 </a:t>
            </a:r>
            <a:r>
              <a:rPr lang="en-US" altLang="ko-KR" dirty="0"/>
              <a:t>10</a:t>
            </a:r>
            <a:r>
              <a:rPr lang="ko-KR" altLang="en-US" dirty="0"/>
              <a:t>초 동안 감지 </a:t>
            </a:r>
            <a:r>
              <a:rPr lang="en-US" altLang="ko-KR" dirty="0"/>
              <a:t>- </a:t>
            </a:r>
            <a:r>
              <a:rPr lang="ko-KR" altLang="en-US" b="1" dirty="0"/>
              <a:t>위험상황 감지</a:t>
            </a:r>
            <a:r>
              <a:rPr lang="en-US" altLang="ko-KR" b="1" dirty="0"/>
              <a:t>!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85215D6-1825-4D46-9E5D-C018CAFC7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13" y="1697791"/>
            <a:ext cx="4911550" cy="33281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234705-A101-4370-864B-6F3B2287B8D9}"/>
              </a:ext>
            </a:extLst>
          </p:cNvPr>
          <p:cNvSpPr txBox="1"/>
          <p:nvPr/>
        </p:nvSpPr>
        <p:spPr>
          <a:xfrm>
            <a:off x="1419027" y="5302081"/>
            <a:ext cx="4836385" cy="36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평상시 사람이 지나갈 때 </a:t>
            </a:r>
            <a:r>
              <a:rPr lang="en-US" altLang="ko-KR" dirty="0"/>
              <a:t>– </a:t>
            </a:r>
            <a:r>
              <a:rPr lang="ko-KR" altLang="en-US" b="1" dirty="0"/>
              <a:t>정상 작동</a:t>
            </a:r>
          </a:p>
        </p:txBody>
      </p:sp>
    </p:spTree>
    <p:extLst>
      <p:ext uri="{BB962C8B-B14F-4D97-AF65-F5344CB8AC3E}">
        <p14:creationId xmlns:p14="http://schemas.microsoft.com/office/powerpoint/2010/main" val="3607717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274346" y="476012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prstClr val="whit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Aharoni" panose="02010803020104030203" pitchFamily="2" charset="-79"/>
              </a:rPr>
              <a:t>목차</a:t>
            </a:r>
            <a:endParaRPr lang="en-US" altLang="ko-KR" sz="900" dirty="0">
              <a:solidFill>
                <a:srgbClr val="FD57A3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300858" y="126542"/>
            <a:ext cx="752439" cy="735842"/>
            <a:chOff x="1950368" y="619459"/>
            <a:chExt cx="1954544" cy="2465408"/>
          </a:xfrm>
        </p:grpSpPr>
        <p:cxnSp>
          <p:nvCxnSpPr>
            <p:cNvPr id="58" name="직선 연결선 57"/>
            <p:cNvCxnSpPr>
              <a:cxnSpLocks/>
            </p:cNvCxnSpPr>
            <p:nvPr/>
          </p:nvCxnSpPr>
          <p:spPr>
            <a:xfrm>
              <a:off x="1950368" y="3076323"/>
              <a:ext cx="1954544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직사각형 61"/>
          <p:cNvSpPr/>
          <p:nvPr/>
        </p:nvSpPr>
        <p:spPr>
          <a:xfrm>
            <a:off x="300858" y="108091"/>
            <a:ext cx="659155" cy="7358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b="1" dirty="0">
                <a:solidFill>
                  <a:srgbClr val="80BCE1"/>
                </a:solidFill>
              </a:rPr>
              <a:t>04</a:t>
            </a:r>
          </a:p>
        </p:txBody>
      </p:sp>
      <p:cxnSp>
        <p:nvCxnSpPr>
          <p:cNvPr id="63" name="직선 연결선 62"/>
          <p:cNvCxnSpPr/>
          <p:nvPr/>
        </p:nvCxnSpPr>
        <p:spPr>
          <a:xfrm>
            <a:off x="1200916" y="859834"/>
            <a:ext cx="10310400" cy="0"/>
          </a:xfrm>
          <a:prstGeom prst="line">
            <a:avLst/>
          </a:prstGeom>
          <a:ln w="28575">
            <a:solidFill>
              <a:srgbClr val="80BC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67461A22-A015-421D-A529-42B2D00F3D55}"/>
              </a:ext>
            </a:extLst>
          </p:cNvPr>
          <p:cNvCxnSpPr>
            <a:cxnSpLocks/>
          </p:cNvCxnSpPr>
          <p:nvPr/>
        </p:nvCxnSpPr>
        <p:spPr>
          <a:xfrm>
            <a:off x="104191" y="6525267"/>
            <a:ext cx="11765254" cy="0"/>
          </a:xfrm>
          <a:prstGeom prst="line">
            <a:avLst/>
          </a:prstGeom>
          <a:ln w="28575">
            <a:solidFill>
              <a:srgbClr val="80BC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7D2639D-7ACE-46AF-879F-4E49120863C6}"/>
              </a:ext>
            </a:extLst>
          </p:cNvPr>
          <p:cNvSpPr/>
          <p:nvPr/>
        </p:nvSpPr>
        <p:spPr>
          <a:xfrm>
            <a:off x="1373189" y="140280"/>
            <a:ext cx="8042363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rgbClr val="80BCE1"/>
                </a:solidFill>
              </a:rPr>
              <a:t>기술 소개 </a:t>
            </a:r>
            <a:r>
              <a:rPr lang="en-US" altLang="ko-KR" sz="3200" b="1" dirty="0">
                <a:solidFill>
                  <a:srgbClr val="80BCE1"/>
                </a:solidFill>
              </a:rPr>
              <a:t>– </a:t>
            </a:r>
            <a:r>
              <a:rPr lang="ko-KR" altLang="en-US" sz="3200" b="1" dirty="0">
                <a:solidFill>
                  <a:srgbClr val="80BCE1"/>
                </a:solidFill>
              </a:rPr>
              <a:t>쓰레기 감지</a:t>
            </a:r>
            <a:r>
              <a:rPr lang="en-US" altLang="ko-KR" sz="3200" b="1" dirty="0">
                <a:solidFill>
                  <a:srgbClr val="80BCE1"/>
                </a:solidFill>
              </a:rPr>
              <a:t>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BFAB809-9107-4E66-9113-4786081191DC}"/>
              </a:ext>
            </a:extLst>
          </p:cNvPr>
          <p:cNvSpPr txBox="1"/>
          <p:nvPr/>
        </p:nvSpPr>
        <p:spPr>
          <a:xfrm>
            <a:off x="1045524" y="4847288"/>
            <a:ext cx="1022614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다수 객체 </a:t>
            </a:r>
            <a:r>
              <a:rPr lang="ko-KR" altLang="en-US" sz="2000" b="1" dirty="0" err="1"/>
              <a:t>추적기</a:t>
            </a:r>
            <a:r>
              <a:rPr lang="en-US" altLang="ko-KR" sz="2000" b="1" dirty="0"/>
              <a:t>(</a:t>
            </a:r>
            <a:r>
              <a:rPr lang="en-US" altLang="ko-KR" sz="2000" b="1" dirty="0" err="1"/>
              <a:t>MultiTracker</a:t>
            </a:r>
            <a:r>
              <a:rPr lang="en-US" altLang="ko-KR" sz="2000" b="1" dirty="0"/>
              <a:t>)</a:t>
            </a:r>
            <a:r>
              <a:rPr lang="ko-KR" altLang="en-US" sz="2000" b="1" dirty="0"/>
              <a:t>를 사용한 쓰레기 무단 투기 감지</a:t>
            </a:r>
            <a:endParaRPr lang="en-US" altLang="ko-KR" sz="2000" b="1" dirty="0"/>
          </a:p>
          <a:p>
            <a:endParaRPr lang="en-US" altLang="ko-KR" sz="400" b="1" dirty="0"/>
          </a:p>
          <a:p>
            <a:pPr marL="457200" indent="-457200">
              <a:buAutoNum type="arabicParenR"/>
            </a:pPr>
            <a:r>
              <a:rPr lang="ko-KR" altLang="en-US" sz="2000" dirty="0"/>
              <a:t>쓰레기와 사람이 모두 인식되고</a:t>
            </a:r>
            <a:r>
              <a:rPr lang="en-US" altLang="ko-KR" sz="2000" dirty="0"/>
              <a:t>, </a:t>
            </a:r>
            <a:r>
              <a:rPr lang="ko-KR" altLang="en-US" sz="2000" dirty="0"/>
              <a:t>두 객체가 겹쳐 있을 때 </a:t>
            </a:r>
            <a:r>
              <a:rPr lang="en-US" altLang="ko-KR" sz="2000" dirty="0"/>
              <a:t>– </a:t>
            </a:r>
            <a:r>
              <a:rPr lang="ko-KR" altLang="en-US" sz="2000" dirty="0"/>
              <a:t>쓰레기를 들고 있는 사람</a:t>
            </a:r>
            <a:r>
              <a:rPr lang="en-US" altLang="ko-KR" sz="2000" dirty="0"/>
              <a:t>!</a:t>
            </a:r>
          </a:p>
          <a:p>
            <a:pPr marL="457200" indent="-457200">
              <a:buAutoNum type="arabicParenR"/>
            </a:pPr>
            <a:r>
              <a:rPr lang="ko-KR" altLang="en-US" sz="2000" dirty="0"/>
              <a:t>쓰레기를 버리고 가면 쓰레기와 사람의 거리가 멀어진다 </a:t>
            </a:r>
            <a:r>
              <a:rPr lang="en-US" altLang="ko-KR" sz="2000" dirty="0"/>
              <a:t>– </a:t>
            </a:r>
            <a:r>
              <a:rPr lang="ko-KR" altLang="en-US" sz="2000" dirty="0"/>
              <a:t>쓰레기 무단 투기</a:t>
            </a:r>
            <a:r>
              <a:rPr lang="en-US" altLang="ko-KR" sz="2000" dirty="0"/>
              <a:t> </a:t>
            </a:r>
            <a:r>
              <a:rPr lang="ko-KR" altLang="en-US" sz="2000" dirty="0"/>
              <a:t>감지</a:t>
            </a:r>
            <a:r>
              <a:rPr lang="en-US" altLang="ko-KR" sz="2000" dirty="0"/>
              <a:t>!</a:t>
            </a:r>
          </a:p>
          <a:p>
            <a:pPr marL="457200" indent="-457200">
              <a:buAutoNum type="arabicParenR"/>
            </a:pPr>
            <a:r>
              <a:rPr lang="ko-KR" altLang="en-US" sz="2000" dirty="0"/>
              <a:t>사람 없이 쓰레기가 단독으로 </a:t>
            </a:r>
            <a:r>
              <a:rPr lang="en-US" altLang="ko-KR" sz="2000" dirty="0"/>
              <a:t>10</a:t>
            </a:r>
            <a:r>
              <a:rPr lang="ko-KR" altLang="en-US" sz="2000" dirty="0"/>
              <a:t>초 이상 감지될 때 </a:t>
            </a:r>
            <a:r>
              <a:rPr lang="en-US" altLang="ko-KR" sz="2000" dirty="0"/>
              <a:t>– </a:t>
            </a:r>
            <a:r>
              <a:rPr lang="ko-KR" altLang="en-US" sz="2000" dirty="0"/>
              <a:t>버려진 쓰레기 감지</a:t>
            </a:r>
            <a:r>
              <a:rPr lang="en-US" altLang="ko-KR" sz="2000" dirty="0"/>
              <a:t>!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D61B917-B382-478A-BD69-F12AAAEE5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7" y="1302826"/>
            <a:ext cx="4809808" cy="33243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154F957-0194-4954-9168-F3AB9990E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116" y="1282793"/>
            <a:ext cx="4809808" cy="332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574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049107" y="1485579"/>
            <a:ext cx="5934807" cy="502527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1274346" y="476012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prstClr val="whit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Aharoni" panose="02010803020104030203" pitchFamily="2" charset="-79"/>
              </a:rPr>
              <a:t>목차</a:t>
            </a:r>
            <a:endParaRPr lang="en-US" altLang="ko-KR" sz="900" dirty="0">
              <a:solidFill>
                <a:srgbClr val="FD57A3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300858" y="126542"/>
            <a:ext cx="752439" cy="735842"/>
            <a:chOff x="1950368" y="619459"/>
            <a:chExt cx="1954544" cy="2465408"/>
          </a:xfrm>
        </p:grpSpPr>
        <p:cxnSp>
          <p:nvCxnSpPr>
            <p:cNvPr id="58" name="직선 연결선 57"/>
            <p:cNvCxnSpPr>
              <a:cxnSpLocks/>
            </p:cNvCxnSpPr>
            <p:nvPr/>
          </p:nvCxnSpPr>
          <p:spPr>
            <a:xfrm>
              <a:off x="1950368" y="3076323"/>
              <a:ext cx="1954544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/>
            <p:cNvCxnSpPr/>
            <p:nvPr/>
          </p:nvCxnSpPr>
          <p:spPr>
            <a:xfrm rot="5400000">
              <a:off x="2652016" y="1852163"/>
              <a:ext cx="2465408" cy="0"/>
            </a:xfrm>
            <a:prstGeom prst="line">
              <a:avLst/>
            </a:prstGeom>
            <a:ln w="28575">
              <a:solidFill>
                <a:srgbClr val="80BC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직사각형 61"/>
          <p:cNvSpPr/>
          <p:nvPr/>
        </p:nvSpPr>
        <p:spPr>
          <a:xfrm>
            <a:off x="300858" y="108091"/>
            <a:ext cx="659155" cy="7358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3200" b="1" dirty="0">
                <a:solidFill>
                  <a:srgbClr val="80BCE1"/>
                </a:solidFill>
              </a:rPr>
              <a:t>05</a:t>
            </a:r>
          </a:p>
        </p:txBody>
      </p:sp>
      <p:cxnSp>
        <p:nvCxnSpPr>
          <p:cNvPr id="63" name="직선 연결선 62"/>
          <p:cNvCxnSpPr/>
          <p:nvPr/>
        </p:nvCxnSpPr>
        <p:spPr>
          <a:xfrm>
            <a:off x="1200916" y="859834"/>
            <a:ext cx="10310400" cy="0"/>
          </a:xfrm>
          <a:prstGeom prst="line">
            <a:avLst/>
          </a:prstGeom>
          <a:ln w="28575">
            <a:solidFill>
              <a:srgbClr val="80BC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7D2639D-7ACE-46AF-879F-4E49120863C6}"/>
              </a:ext>
            </a:extLst>
          </p:cNvPr>
          <p:cNvSpPr/>
          <p:nvPr/>
        </p:nvSpPr>
        <p:spPr>
          <a:xfrm>
            <a:off x="1393509" y="140280"/>
            <a:ext cx="862112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b="1" dirty="0">
                <a:solidFill>
                  <a:srgbClr val="80BCE1"/>
                </a:solidFill>
              </a:rPr>
              <a:t>기술 소개 </a:t>
            </a:r>
            <a:r>
              <a:rPr lang="en-US" altLang="ko-KR" sz="3200" b="1" dirty="0">
                <a:solidFill>
                  <a:srgbClr val="80BCE1"/>
                </a:solidFill>
              </a:rPr>
              <a:t>– </a:t>
            </a:r>
            <a:r>
              <a:rPr lang="ko-KR" altLang="en-US" sz="3200" b="1" dirty="0" err="1">
                <a:solidFill>
                  <a:srgbClr val="80BCE1"/>
                </a:solidFill>
              </a:rPr>
              <a:t>월담</a:t>
            </a:r>
            <a:r>
              <a:rPr lang="ko-KR" altLang="en-US" sz="3200" b="1" dirty="0">
                <a:solidFill>
                  <a:srgbClr val="80BCE1"/>
                </a:solidFill>
              </a:rPr>
              <a:t> 및 접근 제한구역 침입 감지</a:t>
            </a:r>
            <a:endParaRPr lang="en-US" altLang="ko-KR" sz="3200" b="1" dirty="0">
              <a:solidFill>
                <a:srgbClr val="80BCE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BFAB809-9107-4E66-9113-4786081191DC}"/>
              </a:ext>
            </a:extLst>
          </p:cNvPr>
          <p:cNvSpPr txBox="1"/>
          <p:nvPr/>
        </p:nvSpPr>
        <p:spPr>
          <a:xfrm>
            <a:off x="267120" y="5378891"/>
            <a:ext cx="56723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/>
              <a:t>담 뒤에 있던 사람이 담을 넘은 후 내려오</a:t>
            </a:r>
            <a:endParaRPr lang="en-US" altLang="ko-K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/>
              <a:t>담 앞에 있던 사람이 담을 넘으려고 올라가면</a:t>
            </a:r>
            <a:endParaRPr lang="en-US" altLang="ko-KR" sz="2000" dirty="0"/>
          </a:p>
          <a:p>
            <a:endParaRPr lang="en-US" altLang="ko-KR" sz="400" dirty="0"/>
          </a:p>
          <a:p>
            <a:r>
              <a:rPr lang="ko-KR" altLang="en-US" sz="2000" dirty="0"/>
              <a:t>      </a:t>
            </a:r>
            <a:r>
              <a:rPr lang="ko-KR" altLang="en-US" sz="2000" b="1" dirty="0"/>
              <a:t>월담으로 감지</a:t>
            </a:r>
            <a:r>
              <a:rPr lang="en-US" altLang="ko-KR" sz="2000" b="1" dirty="0"/>
              <a:t>!</a:t>
            </a:r>
          </a:p>
        </p:txBody>
      </p:sp>
      <p:grpSp>
        <p:nvGrpSpPr>
          <p:cNvPr id="111" name="그룹 110"/>
          <p:cNvGrpSpPr/>
          <p:nvPr/>
        </p:nvGrpSpPr>
        <p:grpSpPr>
          <a:xfrm>
            <a:off x="201449" y="1525898"/>
            <a:ext cx="5675784" cy="3703076"/>
            <a:chOff x="289372" y="794713"/>
            <a:chExt cx="7415880" cy="4915602"/>
          </a:xfrm>
        </p:grpSpPr>
        <p:grpSp>
          <p:nvGrpSpPr>
            <p:cNvPr id="112" name="그룹 111"/>
            <p:cNvGrpSpPr/>
            <p:nvPr/>
          </p:nvGrpSpPr>
          <p:grpSpPr>
            <a:xfrm>
              <a:off x="289372" y="794713"/>
              <a:ext cx="7415880" cy="4915602"/>
              <a:chOff x="289372" y="794713"/>
              <a:chExt cx="7415880" cy="4915602"/>
            </a:xfrm>
          </p:grpSpPr>
          <p:pic>
            <p:nvPicPr>
              <p:cNvPr id="114" name="Picture 3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372" y="794713"/>
                <a:ext cx="6158007" cy="491560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115" name="그룹 114"/>
              <p:cNvGrpSpPr/>
              <p:nvPr/>
            </p:nvGrpSpPr>
            <p:grpSpPr>
              <a:xfrm>
                <a:off x="1773997" y="2749110"/>
                <a:ext cx="875073" cy="960255"/>
                <a:chOff x="2699792" y="3387924"/>
                <a:chExt cx="1080120" cy="993842"/>
              </a:xfrm>
            </p:grpSpPr>
            <p:sp>
              <p:nvSpPr>
                <p:cNvPr id="133" name="직사각형 132"/>
                <p:cNvSpPr/>
                <p:nvPr/>
              </p:nvSpPr>
              <p:spPr>
                <a:xfrm>
                  <a:off x="2699792" y="3387924"/>
                  <a:ext cx="1080120" cy="993842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" name="타원 133"/>
                <p:cNvSpPr/>
                <p:nvPr/>
              </p:nvSpPr>
              <p:spPr>
                <a:xfrm>
                  <a:off x="2843808" y="3397253"/>
                  <a:ext cx="792088" cy="79208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16" name="그룹 115"/>
              <p:cNvGrpSpPr/>
              <p:nvPr/>
            </p:nvGrpSpPr>
            <p:grpSpPr>
              <a:xfrm>
                <a:off x="289373" y="3694088"/>
                <a:ext cx="6226130" cy="1925161"/>
                <a:chOff x="771525" y="4149080"/>
                <a:chExt cx="7657009" cy="2016224"/>
              </a:xfrm>
            </p:grpSpPr>
            <p:sp>
              <p:nvSpPr>
                <p:cNvPr id="130" name="직사각형 129"/>
                <p:cNvSpPr/>
                <p:nvPr/>
              </p:nvSpPr>
              <p:spPr>
                <a:xfrm>
                  <a:off x="771525" y="4149080"/>
                  <a:ext cx="7544891" cy="201622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31" name="직선 연결선 130"/>
                <p:cNvCxnSpPr/>
                <p:nvPr/>
              </p:nvCxnSpPr>
              <p:spPr>
                <a:xfrm>
                  <a:off x="827584" y="5187741"/>
                  <a:ext cx="7600950" cy="0"/>
                </a:xfrm>
                <a:prstGeom prst="line">
                  <a:avLst/>
                </a:prstGeom>
                <a:ln w="762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직선 연결선 131"/>
                <p:cNvCxnSpPr/>
                <p:nvPr/>
              </p:nvCxnSpPr>
              <p:spPr>
                <a:xfrm>
                  <a:off x="827584" y="4350703"/>
                  <a:ext cx="7600950" cy="0"/>
                </a:xfrm>
                <a:prstGeom prst="line">
                  <a:avLst/>
                </a:prstGeom>
                <a:ln w="762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7" name="직사각형 116"/>
              <p:cNvSpPr/>
              <p:nvPr/>
            </p:nvSpPr>
            <p:spPr>
              <a:xfrm>
                <a:off x="5541556" y="3328114"/>
                <a:ext cx="875073" cy="23239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" name="직사각형 117"/>
              <p:cNvSpPr/>
              <p:nvPr/>
            </p:nvSpPr>
            <p:spPr>
              <a:xfrm>
                <a:off x="4605452" y="2142859"/>
                <a:ext cx="875073" cy="232399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19" name="그룹 118"/>
              <p:cNvGrpSpPr/>
              <p:nvPr/>
            </p:nvGrpSpPr>
            <p:grpSpPr>
              <a:xfrm>
                <a:off x="886454" y="1889569"/>
                <a:ext cx="875073" cy="960255"/>
                <a:chOff x="2699792" y="3387924"/>
                <a:chExt cx="1080120" cy="993842"/>
              </a:xfrm>
            </p:grpSpPr>
            <p:sp>
              <p:nvSpPr>
                <p:cNvPr id="128" name="직사각형 127"/>
                <p:cNvSpPr/>
                <p:nvPr/>
              </p:nvSpPr>
              <p:spPr>
                <a:xfrm>
                  <a:off x="2699792" y="3387924"/>
                  <a:ext cx="1080120" cy="993842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타원 128"/>
                <p:cNvSpPr/>
                <p:nvPr/>
              </p:nvSpPr>
              <p:spPr>
                <a:xfrm>
                  <a:off x="2843808" y="3397253"/>
                  <a:ext cx="792088" cy="79208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20" name="그룹 119"/>
              <p:cNvGrpSpPr/>
              <p:nvPr/>
            </p:nvGrpSpPr>
            <p:grpSpPr>
              <a:xfrm>
                <a:off x="448918" y="3058633"/>
                <a:ext cx="875073" cy="960255"/>
                <a:chOff x="2699792" y="3387924"/>
                <a:chExt cx="1080120" cy="993842"/>
              </a:xfrm>
            </p:grpSpPr>
            <p:sp>
              <p:nvSpPr>
                <p:cNvPr id="126" name="직사각형 125"/>
                <p:cNvSpPr/>
                <p:nvPr/>
              </p:nvSpPr>
              <p:spPr>
                <a:xfrm>
                  <a:off x="2699792" y="3387924"/>
                  <a:ext cx="1080120" cy="993842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7" name="타원 126"/>
                <p:cNvSpPr/>
                <p:nvPr/>
              </p:nvSpPr>
              <p:spPr>
                <a:xfrm>
                  <a:off x="2843808" y="3397253"/>
                  <a:ext cx="792088" cy="79208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1" name="타원 120"/>
              <p:cNvSpPr/>
              <p:nvPr/>
            </p:nvSpPr>
            <p:spPr>
              <a:xfrm>
                <a:off x="598422" y="3189573"/>
                <a:ext cx="576064" cy="57606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b="1" dirty="0"/>
                  <a:t>1</a:t>
                </a:r>
                <a:endParaRPr lang="ko-KR" altLang="en-US" sz="2800" b="1" dirty="0"/>
              </a:p>
            </p:txBody>
          </p:sp>
          <p:sp>
            <p:nvSpPr>
              <p:cNvPr id="122" name="왼쪽 화살표 121"/>
              <p:cNvSpPr/>
              <p:nvPr/>
            </p:nvSpPr>
            <p:spPr>
              <a:xfrm>
                <a:off x="6660232" y="3694088"/>
                <a:ext cx="576064" cy="313349"/>
              </a:xfrm>
              <a:prstGeom prst="leftArrow">
                <a:avLst>
                  <a:gd name="adj1" fmla="val 21610"/>
                  <a:gd name="adj2" fmla="val 37833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3" name="왼쪽 화살표 122"/>
              <p:cNvSpPr/>
              <p:nvPr/>
            </p:nvSpPr>
            <p:spPr>
              <a:xfrm>
                <a:off x="6651916" y="4499993"/>
                <a:ext cx="576064" cy="313349"/>
              </a:xfrm>
              <a:prstGeom prst="leftArrow">
                <a:avLst>
                  <a:gd name="adj1" fmla="val 21610"/>
                  <a:gd name="adj2" fmla="val 37833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6515503" y="3108273"/>
                <a:ext cx="11897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/>
                  <a:t>가상 펜스</a:t>
                </a:r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678704" y="4813342"/>
                <a:ext cx="130100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200" dirty="0">
                    <a:solidFill>
                      <a:schemeClr val="bg1"/>
                    </a:solidFill>
                  </a:rPr>
                  <a:t>담</a:t>
                </a:r>
              </a:p>
            </p:txBody>
          </p:sp>
        </p:grpSp>
        <p:sp>
          <p:nvSpPr>
            <p:cNvPr id="113" name="타원 112"/>
            <p:cNvSpPr/>
            <p:nvPr/>
          </p:nvSpPr>
          <p:spPr>
            <a:xfrm>
              <a:off x="5691060" y="4018888"/>
              <a:ext cx="576064" cy="576064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dirty="0"/>
                <a:t>2</a:t>
              </a:r>
              <a:endParaRPr lang="ko-KR" altLang="en-US" sz="2800" b="1" dirty="0"/>
            </a:p>
          </p:txBody>
        </p:sp>
      </p:grpSp>
      <p:grpSp>
        <p:nvGrpSpPr>
          <p:cNvPr id="135" name="그룹 134"/>
          <p:cNvGrpSpPr/>
          <p:nvPr/>
        </p:nvGrpSpPr>
        <p:grpSpPr>
          <a:xfrm>
            <a:off x="6890501" y="1689062"/>
            <a:ext cx="4315347" cy="3574558"/>
            <a:chOff x="1079470" y="1675928"/>
            <a:chExt cx="5789637" cy="4963613"/>
          </a:xfrm>
        </p:grpSpPr>
        <p:pic>
          <p:nvPicPr>
            <p:cNvPr id="136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9470" y="2062619"/>
              <a:ext cx="1295728" cy="12796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137" name="그룹 136"/>
            <p:cNvGrpSpPr/>
            <p:nvPr/>
          </p:nvGrpSpPr>
          <p:grpSpPr>
            <a:xfrm>
              <a:off x="3097628" y="2594193"/>
              <a:ext cx="3771479" cy="4045348"/>
              <a:chOff x="3880143" y="2823850"/>
              <a:chExt cx="3771479" cy="4045348"/>
            </a:xfrm>
          </p:grpSpPr>
          <p:pic>
            <p:nvPicPr>
              <p:cNvPr id="139" name="Picture 5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69964" y="2823850"/>
                <a:ext cx="2781658" cy="404534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0" name="그림 13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80143" y="3904892"/>
                <a:ext cx="1274747" cy="2135702"/>
              </a:xfrm>
              <a:prstGeom prst="rect">
                <a:avLst/>
              </a:prstGeom>
            </p:spPr>
          </p:pic>
          <p:pic>
            <p:nvPicPr>
              <p:cNvPr id="141" name="Picture 4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314161">
                <a:off x="6498266" y="3421710"/>
                <a:ext cx="887766" cy="1543820"/>
              </a:xfrm>
              <a:prstGeom prst="rect">
                <a:avLst/>
              </a:prstGeom>
              <a:noFill/>
              <a:ln>
                <a:noFill/>
              </a:ln>
              <a:effectLst/>
              <a:scene3d>
                <a:camera prst="isometricRightUp"/>
                <a:lightRig rig="threePt" dir="t"/>
              </a:scene3d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pic>
          <p:nvPicPr>
            <p:cNvPr id="138" name="Picture 7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75198" y="1675928"/>
              <a:ext cx="1558927" cy="1211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42" name="직사각형 141"/>
          <p:cNvSpPr/>
          <p:nvPr/>
        </p:nvSpPr>
        <p:spPr>
          <a:xfrm>
            <a:off x="157488" y="1485577"/>
            <a:ext cx="5891620" cy="502527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BFAB809-9107-4E66-9113-4786081191DC}"/>
              </a:ext>
            </a:extLst>
          </p:cNvPr>
          <p:cNvSpPr txBox="1"/>
          <p:nvPr/>
        </p:nvSpPr>
        <p:spPr>
          <a:xfrm>
            <a:off x="6356116" y="5501083"/>
            <a:ext cx="62059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ko-KR" altLang="en-US" sz="2000" dirty="0"/>
              <a:t> 접근 제한 구역 </a:t>
            </a:r>
            <a:r>
              <a:rPr lang="ko-KR" altLang="en-US" dirty="0"/>
              <a:t>카메라는</a:t>
            </a:r>
            <a:r>
              <a:rPr lang="ko-KR" altLang="en-US" sz="2000" dirty="0"/>
              <a:t> 구역 내부에 설치</a:t>
            </a:r>
            <a:endParaRPr lang="en-US" altLang="ko-KR" sz="2000" dirty="0"/>
          </a:p>
          <a:p>
            <a:endParaRPr lang="en-US" altLang="ko-KR" sz="400" dirty="0"/>
          </a:p>
          <a:p>
            <a:r>
              <a:rPr lang="en-US" altLang="ko-KR" sz="2000" dirty="0"/>
              <a:t>      </a:t>
            </a:r>
            <a:r>
              <a:rPr lang="ko-KR" altLang="en-US" sz="2000" b="1" dirty="0"/>
              <a:t>사람이 나타나면 제한 구역 침입으로 판단</a:t>
            </a:r>
            <a:r>
              <a:rPr lang="en-US" altLang="ko-KR" sz="2000" b="1" dirty="0"/>
              <a:t>!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BFAB809-9107-4E66-9113-4786081191DC}"/>
              </a:ext>
            </a:extLst>
          </p:cNvPr>
          <p:cNvSpPr txBox="1"/>
          <p:nvPr/>
        </p:nvSpPr>
        <p:spPr>
          <a:xfrm>
            <a:off x="157488" y="971277"/>
            <a:ext cx="108808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ko-KR" altLang="en-US" sz="2000" dirty="0"/>
              <a:t>다수 객체 추적을 이용한 </a:t>
            </a:r>
            <a:r>
              <a:rPr lang="ko-KR" altLang="en-US" sz="2000" dirty="0" err="1"/>
              <a:t>월담</a:t>
            </a:r>
            <a:r>
              <a:rPr lang="ko-KR" altLang="en-US" sz="2000" dirty="0"/>
              <a:t> 감지</a:t>
            </a:r>
            <a:endParaRPr lang="en-US" altLang="ko-KR" sz="2000" dirty="0"/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5F95E8E6-3B9D-42D2-AEA3-1E10E6AE94AA}"/>
              </a:ext>
            </a:extLst>
          </p:cNvPr>
          <p:cNvSpPr/>
          <p:nvPr/>
        </p:nvSpPr>
        <p:spPr>
          <a:xfrm>
            <a:off x="451649" y="6169438"/>
            <a:ext cx="357571" cy="18535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6" name="화살표: 오른쪽 45">
            <a:extLst>
              <a:ext uri="{FF2B5EF4-FFF2-40B4-BE49-F238E27FC236}">
                <a16:creationId xmlns:a16="http://schemas.microsoft.com/office/drawing/2014/main" id="{62C3B9FE-3458-41DC-B555-452EE13E3E7A}"/>
              </a:ext>
            </a:extLst>
          </p:cNvPr>
          <p:cNvSpPr/>
          <p:nvPr/>
        </p:nvSpPr>
        <p:spPr>
          <a:xfrm>
            <a:off x="6532930" y="5980778"/>
            <a:ext cx="357571" cy="18535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80AE28F3-048B-46AE-8B62-D8D08938E396}"/>
              </a:ext>
            </a:extLst>
          </p:cNvPr>
          <p:cNvSpPr/>
          <p:nvPr/>
        </p:nvSpPr>
        <p:spPr>
          <a:xfrm>
            <a:off x="773020" y="2455132"/>
            <a:ext cx="440894" cy="43396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/>
              <a:t>1</a:t>
            </a:r>
            <a:endParaRPr lang="ko-KR" altLang="en-US" sz="2800" b="1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99985A3F-92BB-4773-BF03-14F43ACCEF6D}"/>
              </a:ext>
            </a:extLst>
          </p:cNvPr>
          <p:cNvSpPr/>
          <p:nvPr/>
        </p:nvSpPr>
        <p:spPr>
          <a:xfrm>
            <a:off x="1452139" y="3113656"/>
            <a:ext cx="440894" cy="43396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/>
              <a:t>1</a:t>
            </a:r>
            <a:endParaRPr lang="ko-KR" altLang="en-US" sz="2800" b="1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D059B11-7656-4630-9212-DA2D5471080C}"/>
              </a:ext>
            </a:extLst>
          </p:cNvPr>
          <p:cNvSpPr/>
          <p:nvPr/>
        </p:nvSpPr>
        <p:spPr>
          <a:xfrm>
            <a:off x="3623799" y="3203274"/>
            <a:ext cx="440894" cy="43396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/>
              <a:t>2</a:t>
            </a:r>
            <a:endParaRPr lang="ko-KR" altLang="en-US" sz="2800" b="1" dirty="0"/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F44C5854-4115-4F27-9919-7EAA5D2BFBE1}"/>
              </a:ext>
            </a:extLst>
          </p:cNvPr>
          <p:cNvSpPr/>
          <p:nvPr/>
        </p:nvSpPr>
        <p:spPr>
          <a:xfrm rot="7827355">
            <a:off x="1402740" y="2517248"/>
            <a:ext cx="239270" cy="637697"/>
          </a:xfrm>
          <a:prstGeom prst="down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화살표: 아래쪽 52">
            <a:extLst>
              <a:ext uri="{FF2B5EF4-FFF2-40B4-BE49-F238E27FC236}">
                <a16:creationId xmlns:a16="http://schemas.microsoft.com/office/drawing/2014/main" id="{4ED5CC88-5090-47AA-A578-610617A9D1EC}"/>
              </a:ext>
            </a:extLst>
          </p:cNvPr>
          <p:cNvSpPr/>
          <p:nvPr/>
        </p:nvSpPr>
        <p:spPr>
          <a:xfrm rot="1159109">
            <a:off x="692626" y="2821362"/>
            <a:ext cx="238792" cy="501018"/>
          </a:xfrm>
          <a:prstGeom prst="down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화살표: 아래쪽 53">
            <a:extLst>
              <a:ext uri="{FF2B5EF4-FFF2-40B4-BE49-F238E27FC236}">
                <a16:creationId xmlns:a16="http://schemas.microsoft.com/office/drawing/2014/main" id="{D5075876-90C6-45A3-999B-44330A5F3009}"/>
              </a:ext>
            </a:extLst>
          </p:cNvPr>
          <p:cNvSpPr/>
          <p:nvPr/>
        </p:nvSpPr>
        <p:spPr>
          <a:xfrm rot="8151135">
            <a:off x="4106754" y="3452508"/>
            <a:ext cx="239270" cy="637697"/>
          </a:xfrm>
          <a:prstGeom prst="down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876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1767</TotalTime>
  <Words>251</Words>
  <Application>Microsoft Office PowerPoint</Application>
  <PresentationFormat>와이드스크린</PresentationFormat>
  <Paragraphs>65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HY목각파임B</vt:lpstr>
      <vt:lpstr>HY헤드라인M</vt:lpstr>
      <vt:lpstr>나눔바른고딕 UltraLight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김민수</cp:lastModifiedBy>
  <cp:revision>121</cp:revision>
  <dcterms:created xsi:type="dcterms:W3CDTF">2017-12-05T06:51:01Z</dcterms:created>
  <dcterms:modified xsi:type="dcterms:W3CDTF">2018-12-12T10:29:02Z</dcterms:modified>
</cp:coreProperties>
</file>

<file path=docProps/thumbnail.jpeg>
</file>